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318" r:id="rId3"/>
    <p:sldId id="258" r:id="rId4"/>
    <p:sldId id="262" r:id="rId5"/>
    <p:sldId id="273" r:id="rId6"/>
    <p:sldId id="278" r:id="rId7"/>
    <p:sldId id="256" r:id="rId8"/>
    <p:sldId id="281" r:id="rId9"/>
    <p:sldId id="282" r:id="rId10"/>
    <p:sldId id="312" r:id="rId11"/>
    <p:sldId id="288" r:id="rId12"/>
    <p:sldId id="259" r:id="rId13"/>
    <p:sldId id="289" r:id="rId14"/>
    <p:sldId id="291" r:id="rId15"/>
    <p:sldId id="327" r:id="rId16"/>
    <p:sldId id="328" r:id="rId17"/>
    <p:sldId id="326" r:id="rId18"/>
    <p:sldId id="311" r:id="rId19"/>
    <p:sldId id="295" r:id="rId20"/>
    <p:sldId id="298" r:id="rId21"/>
    <p:sldId id="301" r:id="rId22"/>
    <p:sldId id="315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9" autoAdjust="0"/>
    <p:restoredTop sz="94660"/>
  </p:normalViewPr>
  <p:slideViewPr>
    <p:cSldViewPr snapToGrid="0">
      <p:cViewPr>
        <p:scale>
          <a:sx n="56" d="100"/>
          <a:sy n="56" d="100"/>
        </p:scale>
        <p:origin x="2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19E31-416E-47C5-9AB0-D8B6106EDF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9ABF1-79B1-404E-AA8D-993C0D8634AA}">
      <dgm:prSet phldrT="[Text]"/>
      <dgm:spPr/>
      <dgm:t>
        <a:bodyPr/>
        <a:lstStyle/>
        <a:p>
          <a:r>
            <a:rPr lang="en-US" dirty="0"/>
            <a:t>Soil</a:t>
          </a:r>
        </a:p>
      </dgm:t>
    </dgm:pt>
    <dgm:pt modelId="{37245752-0E8F-4386-8AA8-41CDABA82FDC}" type="parTrans" cxnId="{817BFC04-AB4B-4406-A68D-59A81933583B}">
      <dgm:prSet/>
      <dgm:spPr/>
      <dgm:t>
        <a:bodyPr/>
        <a:lstStyle/>
        <a:p>
          <a:endParaRPr lang="en-US"/>
        </a:p>
      </dgm:t>
    </dgm:pt>
    <dgm:pt modelId="{4C8CFA7E-2261-4C61-A09A-23693D64121C}" type="sibTrans" cxnId="{817BFC04-AB4B-4406-A68D-59A81933583B}">
      <dgm:prSet/>
      <dgm:spPr/>
      <dgm:t>
        <a:bodyPr/>
        <a:lstStyle/>
        <a:p>
          <a:endParaRPr lang="en-US"/>
        </a:p>
      </dgm:t>
    </dgm:pt>
    <dgm:pt modelId="{07FB13B3-4879-4B19-B956-EB51707D79A5}">
      <dgm:prSet phldrT="[Text]"/>
      <dgm:spPr/>
      <dgm:t>
        <a:bodyPr/>
        <a:lstStyle/>
        <a:p>
          <a:r>
            <a:rPr lang="en-US" dirty="0"/>
            <a:t>Water</a:t>
          </a:r>
        </a:p>
      </dgm:t>
    </dgm:pt>
    <dgm:pt modelId="{BC83F2E2-5CB6-4972-A004-DA4C3B27486B}" type="parTrans" cxnId="{62265989-FCEB-4B0F-AE7C-E65533D12956}">
      <dgm:prSet/>
      <dgm:spPr/>
      <dgm:t>
        <a:bodyPr/>
        <a:lstStyle/>
        <a:p>
          <a:endParaRPr lang="en-US"/>
        </a:p>
      </dgm:t>
    </dgm:pt>
    <dgm:pt modelId="{94EC9B13-66CA-4CAC-BC4F-C957CBFB399A}" type="sibTrans" cxnId="{62265989-FCEB-4B0F-AE7C-E65533D12956}">
      <dgm:prSet/>
      <dgm:spPr/>
      <dgm:t>
        <a:bodyPr/>
        <a:lstStyle/>
        <a:p>
          <a:endParaRPr lang="en-US"/>
        </a:p>
      </dgm:t>
    </dgm:pt>
    <dgm:pt modelId="{D47A8C51-E532-46C0-B23E-AABD7594BE46}">
      <dgm:prSet phldrT="[Text]"/>
      <dgm:spPr/>
      <dgm:t>
        <a:bodyPr/>
        <a:lstStyle/>
        <a:p>
          <a:r>
            <a:rPr lang="en-US" dirty="0" err="1"/>
            <a:t>SoilWater</a:t>
          </a:r>
          <a:endParaRPr lang="en-US" dirty="0"/>
        </a:p>
      </dgm:t>
    </dgm:pt>
    <dgm:pt modelId="{2348E0F7-4509-4AFD-AC7E-56742567F429}" type="parTrans" cxnId="{F9F6FF9D-A08C-4381-BA45-E094155DBEFF}">
      <dgm:prSet/>
      <dgm:spPr/>
      <dgm:t>
        <a:bodyPr/>
        <a:lstStyle/>
        <a:p>
          <a:endParaRPr lang="en-US"/>
        </a:p>
      </dgm:t>
    </dgm:pt>
    <dgm:pt modelId="{B68D9972-B03B-4B12-BDEB-320BCF248BA7}" type="sibTrans" cxnId="{F9F6FF9D-A08C-4381-BA45-E094155DBEFF}">
      <dgm:prSet/>
      <dgm:spPr/>
      <dgm:t>
        <a:bodyPr/>
        <a:lstStyle/>
        <a:p>
          <a:endParaRPr lang="en-US"/>
        </a:p>
      </dgm:t>
    </dgm:pt>
    <dgm:pt modelId="{082A105F-3E44-408C-8945-B1FAB469AAEB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err="1"/>
            <a:t>SoilOrganicMatter</a:t>
          </a:r>
          <a:endParaRPr lang="en-US" dirty="0"/>
        </a:p>
      </dgm:t>
    </dgm:pt>
    <dgm:pt modelId="{044DF6FF-B429-4937-BA57-5F88AFE6F494}" type="parTrans" cxnId="{062EF418-50CE-4804-BF33-AFE38D9D6DEE}">
      <dgm:prSet/>
      <dgm:spPr/>
      <dgm:t>
        <a:bodyPr/>
        <a:lstStyle/>
        <a:p>
          <a:endParaRPr lang="en-US"/>
        </a:p>
      </dgm:t>
    </dgm:pt>
    <dgm:pt modelId="{8EE4E143-3803-4E14-9425-37271040CAFB}" type="sibTrans" cxnId="{062EF418-50CE-4804-BF33-AFE38D9D6DEE}">
      <dgm:prSet/>
      <dgm:spPr/>
      <dgm:t>
        <a:bodyPr/>
        <a:lstStyle/>
        <a:p>
          <a:endParaRPr lang="en-US"/>
        </a:p>
      </dgm:t>
    </dgm:pt>
    <dgm:pt modelId="{EA89437F-5EE4-4B8A-9AE4-2391D8FD7036}">
      <dgm:prSet/>
      <dgm:spPr/>
      <dgm:t>
        <a:bodyPr/>
        <a:lstStyle/>
        <a:p>
          <a:r>
            <a:rPr lang="en-US" dirty="0"/>
            <a:t>Analysis</a:t>
          </a:r>
        </a:p>
      </dgm:t>
    </dgm:pt>
    <dgm:pt modelId="{7083E238-5557-474F-A215-6CC0C44C76CE}" type="parTrans" cxnId="{D65C4DE8-6F93-41AE-98C7-4795CE46D342}">
      <dgm:prSet/>
      <dgm:spPr/>
      <dgm:t>
        <a:bodyPr/>
        <a:lstStyle/>
        <a:p>
          <a:endParaRPr lang="en-US"/>
        </a:p>
      </dgm:t>
    </dgm:pt>
    <dgm:pt modelId="{D98D4B11-51FD-4E41-A586-4032D087135C}" type="sibTrans" cxnId="{D65C4DE8-6F93-41AE-98C7-4795CE46D342}">
      <dgm:prSet/>
      <dgm:spPr/>
      <dgm:t>
        <a:bodyPr/>
        <a:lstStyle/>
        <a:p>
          <a:endParaRPr lang="en-US"/>
        </a:p>
      </dgm:t>
    </dgm:pt>
    <dgm:pt modelId="{A57DF554-46E3-4BAD-828D-84DB2983F414}">
      <dgm:prSet/>
      <dgm:spPr/>
      <dgm:t>
        <a:bodyPr/>
        <a:lstStyle/>
        <a:p>
          <a:r>
            <a:rPr lang="en-US" dirty="0" err="1"/>
            <a:t>InitialWater</a:t>
          </a:r>
          <a:endParaRPr lang="en-US" dirty="0"/>
        </a:p>
      </dgm:t>
    </dgm:pt>
    <dgm:pt modelId="{758B59B9-B0BA-48B0-A13A-9C46C2C6933F}" type="parTrans" cxnId="{8AB7CAAF-87E2-4B5A-9A8B-92B5FD719F08}">
      <dgm:prSet/>
      <dgm:spPr/>
      <dgm:t>
        <a:bodyPr/>
        <a:lstStyle/>
        <a:p>
          <a:endParaRPr lang="en-US"/>
        </a:p>
      </dgm:t>
    </dgm:pt>
    <dgm:pt modelId="{D378BDD8-1389-40F1-8A69-9455FC7C1ED0}" type="sibTrans" cxnId="{8AB7CAAF-87E2-4B5A-9A8B-92B5FD719F08}">
      <dgm:prSet/>
      <dgm:spPr/>
      <dgm:t>
        <a:bodyPr/>
        <a:lstStyle/>
        <a:p>
          <a:endParaRPr lang="en-US"/>
        </a:p>
      </dgm:t>
    </dgm:pt>
    <dgm:pt modelId="{FF658119-F2FB-404B-ADA9-D4A19921A005}">
      <dgm:prSet/>
      <dgm:spPr/>
      <dgm:t>
        <a:bodyPr/>
        <a:lstStyle/>
        <a:p>
          <a:r>
            <a:rPr lang="en-US" dirty="0" err="1"/>
            <a:t>InitialNitrogen</a:t>
          </a:r>
          <a:endParaRPr lang="en-US" dirty="0"/>
        </a:p>
      </dgm:t>
    </dgm:pt>
    <dgm:pt modelId="{4249E754-50D1-433B-9A62-904E8BFAEBEF}" type="parTrans" cxnId="{23A34E42-534F-43C7-87CF-3517E8DFFBF8}">
      <dgm:prSet/>
      <dgm:spPr/>
      <dgm:t>
        <a:bodyPr/>
        <a:lstStyle/>
        <a:p>
          <a:endParaRPr lang="en-US"/>
        </a:p>
      </dgm:t>
    </dgm:pt>
    <dgm:pt modelId="{9FCE2A13-8AB5-4C45-8FFB-ECB3ADED9AAC}" type="sibTrans" cxnId="{23A34E42-534F-43C7-87CF-3517E8DFFBF8}">
      <dgm:prSet/>
      <dgm:spPr/>
      <dgm:t>
        <a:bodyPr/>
        <a:lstStyle/>
        <a:p>
          <a:endParaRPr lang="en-US"/>
        </a:p>
      </dgm:t>
    </dgm:pt>
    <dgm:pt modelId="{5E13181B-7A5B-4D93-BAB6-EE850B42BB6B}" type="pres">
      <dgm:prSet presAssocID="{7E119E31-416E-47C5-9AB0-D8B6106EDF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CBEAAD-CB5B-4B08-AE70-7E9A7685CCFB}" type="pres">
      <dgm:prSet presAssocID="{7B09ABF1-79B1-404E-AA8D-993C0D8634AA}" presName="root" presStyleCnt="0"/>
      <dgm:spPr/>
    </dgm:pt>
    <dgm:pt modelId="{25CB11A6-9B7C-4845-8AC4-26C17E94E7E1}" type="pres">
      <dgm:prSet presAssocID="{7B09ABF1-79B1-404E-AA8D-993C0D8634AA}" presName="rootComposite" presStyleCnt="0"/>
      <dgm:spPr/>
    </dgm:pt>
    <dgm:pt modelId="{517D2584-9CE1-48B0-8B5B-8EA2083BC453}" type="pres">
      <dgm:prSet presAssocID="{7B09ABF1-79B1-404E-AA8D-993C0D8634AA}" presName="rootText" presStyleLbl="node1" presStyleIdx="0" presStyleCnt="1" custLinFactNeighborX="-38965" custLinFactNeighborY="13838"/>
      <dgm:spPr/>
    </dgm:pt>
    <dgm:pt modelId="{650EA199-D57B-436A-B17F-3EA82BA8B19A}" type="pres">
      <dgm:prSet presAssocID="{7B09ABF1-79B1-404E-AA8D-993C0D8634AA}" presName="rootConnector" presStyleLbl="node1" presStyleIdx="0" presStyleCnt="1"/>
      <dgm:spPr/>
    </dgm:pt>
    <dgm:pt modelId="{D506182C-8FAB-4555-8F21-6B94A9823340}" type="pres">
      <dgm:prSet presAssocID="{7B09ABF1-79B1-404E-AA8D-993C0D8634AA}" presName="childShape" presStyleCnt="0"/>
      <dgm:spPr/>
    </dgm:pt>
    <dgm:pt modelId="{39D339A3-E868-47C8-B4DC-EC30180B7645}" type="pres">
      <dgm:prSet presAssocID="{BC83F2E2-5CB6-4972-A004-DA4C3B27486B}" presName="Name13" presStyleLbl="parChTrans1D2" presStyleIdx="0" presStyleCnt="6"/>
      <dgm:spPr/>
    </dgm:pt>
    <dgm:pt modelId="{8AC7F0C1-3FBF-4AFC-9025-88FBB8446184}" type="pres">
      <dgm:prSet presAssocID="{07FB13B3-4879-4B19-B956-EB51707D79A5}" presName="childText" presStyleLbl="bgAcc1" presStyleIdx="0" presStyleCnt="6" custScaleX="249356">
        <dgm:presLayoutVars>
          <dgm:bulletEnabled val="1"/>
        </dgm:presLayoutVars>
      </dgm:prSet>
      <dgm:spPr/>
    </dgm:pt>
    <dgm:pt modelId="{E245B1C3-14A2-470F-A12A-5E97C3394157}" type="pres">
      <dgm:prSet presAssocID="{2348E0F7-4509-4AFD-AC7E-56742567F429}" presName="Name13" presStyleLbl="parChTrans1D2" presStyleIdx="1" presStyleCnt="6"/>
      <dgm:spPr/>
    </dgm:pt>
    <dgm:pt modelId="{F8808D7A-7049-4394-84A0-D7F1FF6EF699}" type="pres">
      <dgm:prSet presAssocID="{D47A8C51-E532-46C0-B23E-AABD7594BE46}" presName="childText" presStyleLbl="bgAcc1" presStyleIdx="1" presStyleCnt="6" custScaleX="249356">
        <dgm:presLayoutVars>
          <dgm:bulletEnabled val="1"/>
        </dgm:presLayoutVars>
      </dgm:prSet>
      <dgm:spPr/>
    </dgm:pt>
    <dgm:pt modelId="{BB953F78-8FCB-468E-A219-F403B3491271}" type="pres">
      <dgm:prSet presAssocID="{044DF6FF-B429-4937-BA57-5F88AFE6F494}" presName="Name13" presStyleLbl="parChTrans1D2" presStyleIdx="2" presStyleCnt="6"/>
      <dgm:spPr/>
    </dgm:pt>
    <dgm:pt modelId="{971BD894-DA4C-4829-9A7F-2CB7E90571B7}" type="pres">
      <dgm:prSet presAssocID="{082A105F-3E44-408C-8945-B1FAB469AAEB}" presName="childText" presStyleLbl="bgAcc1" presStyleIdx="2" presStyleCnt="6" custScaleX="249356">
        <dgm:presLayoutVars>
          <dgm:bulletEnabled val="1"/>
        </dgm:presLayoutVars>
      </dgm:prSet>
      <dgm:spPr/>
    </dgm:pt>
    <dgm:pt modelId="{D3D1DE24-7310-4F0A-80DD-EF938DBE7164}" type="pres">
      <dgm:prSet presAssocID="{7083E238-5557-474F-A215-6CC0C44C76CE}" presName="Name13" presStyleLbl="parChTrans1D2" presStyleIdx="3" presStyleCnt="6"/>
      <dgm:spPr/>
    </dgm:pt>
    <dgm:pt modelId="{16693B69-4746-4567-9517-EDAFF95C6824}" type="pres">
      <dgm:prSet presAssocID="{EA89437F-5EE4-4B8A-9AE4-2391D8FD7036}" presName="childText" presStyleLbl="bgAcc1" presStyleIdx="3" presStyleCnt="6" custScaleX="249356">
        <dgm:presLayoutVars>
          <dgm:bulletEnabled val="1"/>
        </dgm:presLayoutVars>
      </dgm:prSet>
      <dgm:spPr/>
    </dgm:pt>
    <dgm:pt modelId="{0ABDF6E6-9C86-4DF7-9596-FE75CE767B9C}" type="pres">
      <dgm:prSet presAssocID="{758B59B9-B0BA-48B0-A13A-9C46C2C6933F}" presName="Name13" presStyleLbl="parChTrans1D2" presStyleIdx="4" presStyleCnt="6"/>
      <dgm:spPr/>
    </dgm:pt>
    <dgm:pt modelId="{019F3179-D6A3-481D-8FCF-7548D8CAE1A5}" type="pres">
      <dgm:prSet presAssocID="{A57DF554-46E3-4BAD-828D-84DB2983F414}" presName="childText" presStyleLbl="bgAcc1" presStyleIdx="4" presStyleCnt="6" custScaleX="249356">
        <dgm:presLayoutVars>
          <dgm:bulletEnabled val="1"/>
        </dgm:presLayoutVars>
      </dgm:prSet>
      <dgm:spPr/>
    </dgm:pt>
    <dgm:pt modelId="{5596C5DF-14D7-424C-8009-D7C8987608DF}" type="pres">
      <dgm:prSet presAssocID="{4249E754-50D1-433B-9A62-904E8BFAEBEF}" presName="Name13" presStyleLbl="parChTrans1D2" presStyleIdx="5" presStyleCnt="6"/>
      <dgm:spPr/>
    </dgm:pt>
    <dgm:pt modelId="{AB7365AD-43DF-45E1-90CD-E5545083673B}" type="pres">
      <dgm:prSet presAssocID="{FF658119-F2FB-404B-ADA9-D4A19921A005}" presName="childText" presStyleLbl="bgAcc1" presStyleIdx="5" presStyleCnt="6" custScaleX="249356">
        <dgm:presLayoutVars>
          <dgm:bulletEnabled val="1"/>
        </dgm:presLayoutVars>
      </dgm:prSet>
      <dgm:spPr/>
    </dgm:pt>
  </dgm:ptLst>
  <dgm:cxnLst>
    <dgm:cxn modelId="{8B88A703-7811-41D1-9C0E-34542C3CFBAF}" type="presOf" srcId="{7E119E31-416E-47C5-9AB0-D8B6106EDFDF}" destId="{5E13181B-7A5B-4D93-BAB6-EE850B42BB6B}" srcOrd="0" destOrd="0" presId="urn:microsoft.com/office/officeart/2005/8/layout/hierarchy3"/>
    <dgm:cxn modelId="{B44A5B04-4336-4490-BD71-58BCB7BAA33B}" type="presOf" srcId="{7083E238-5557-474F-A215-6CC0C44C76CE}" destId="{D3D1DE24-7310-4F0A-80DD-EF938DBE7164}" srcOrd="0" destOrd="0" presId="urn:microsoft.com/office/officeart/2005/8/layout/hierarchy3"/>
    <dgm:cxn modelId="{817BFC04-AB4B-4406-A68D-59A81933583B}" srcId="{7E119E31-416E-47C5-9AB0-D8B6106EDFDF}" destId="{7B09ABF1-79B1-404E-AA8D-993C0D8634AA}" srcOrd="0" destOrd="0" parTransId="{37245752-0E8F-4386-8AA8-41CDABA82FDC}" sibTransId="{4C8CFA7E-2261-4C61-A09A-23693D64121C}"/>
    <dgm:cxn modelId="{062EF418-50CE-4804-BF33-AFE38D9D6DEE}" srcId="{7B09ABF1-79B1-404E-AA8D-993C0D8634AA}" destId="{082A105F-3E44-408C-8945-B1FAB469AAEB}" srcOrd="2" destOrd="0" parTransId="{044DF6FF-B429-4937-BA57-5F88AFE6F494}" sibTransId="{8EE4E143-3803-4E14-9425-37271040CAFB}"/>
    <dgm:cxn modelId="{FB90952F-47C2-47A2-9CF6-048CBD6BAD2D}" type="presOf" srcId="{4249E754-50D1-433B-9A62-904E8BFAEBEF}" destId="{5596C5DF-14D7-424C-8009-D7C8987608DF}" srcOrd="0" destOrd="0" presId="urn:microsoft.com/office/officeart/2005/8/layout/hierarchy3"/>
    <dgm:cxn modelId="{E83B773C-2F48-4A2C-92F2-5D46D2EDA2CB}" type="presOf" srcId="{BC83F2E2-5CB6-4972-A004-DA4C3B27486B}" destId="{39D339A3-E868-47C8-B4DC-EC30180B7645}" srcOrd="0" destOrd="0" presId="urn:microsoft.com/office/officeart/2005/8/layout/hierarchy3"/>
    <dgm:cxn modelId="{0E76A13F-BCF7-41DC-AB5F-A94ADA732A88}" type="presOf" srcId="{2348E0F7-4509-4AFD-AC7E-56742567F429}" destId="{E245B1C3-14A2-470F-A12A-5E97C3394157}" srcOrd="0" destOrd="0" presId="urn:microsoft.com/office/officeart/2005/8/layout/hierarchy3"/>
    <dgm:cxn modelId="{810A9B40-6491-4599-9B46-B2C94A5AD0FF}" type="presOf" srcId="{044DF6FF-B429-4937-BA57-5F88AFE6F494}" destId="{BB953F78-8FCB-468E-A219-F403B3491271}" srcOrd="0" destOrd="0" presId="urn:microsoft.com/office/officeart/2005/8/layout/hierarchy3"/>
    <dgm:cxn modelId="{23A34E42-534F-43C7-87CF-3517E8DFFBF8}" srcId="{7B09ABF1-79B1-404E-AA8D-993C0D8634AA}" destId="{FF658119-F2FB-404B-ADA9-D4A19921A005}" srcOrd="5" destOrd="0" parTransId="{4249E754-50D1-433B-9A62-904E8BFAEBEF}" sibTransId="{9FCE2A13-8AB5-4C45-8FFB-ECB3ADED9AAC}"/>
    <dgm:cxn modelId="{11E88446-5181-42FE-84CE-1E0A9B57F0A7}" type="presOf" srcId="{EA89437F-5EE4-4B8A-9AE4-2391D8FD7036}" destId="{16693B69-4746-4567-9517-EDAFF95C6824}" srcOrd="0" destOrd="0" presId="urn:microsoft.com/office/officeart/2005/8/layout/hierarchy3"/>
    <dgm:cxn modelId="{630E736C-9023-467B-9AEF-F364E1759C36}" type="presOf" srcId="{A57DF554-46E3-4BAD-828D-84DB2983F414}" destId="{019F3179-D6A3-481D-8FCF-7548D8CAE1A5}" srcOrd="0" destOrd="0" presId="urn:microsoft.com/office/officeart/2005/8/layout/hierarchy3"/>
    <dgm:cxn modelId="{882DAF57-F8EA-44D5-BE12-20251C55F64D}" type="presOf" srcId="{082A105F-3E44-408C-8945-B1FAB469AAEB}" destId="{971BD894-DA4C-4829-9A7F-2CB7E90571B7}" srcOrd="0" destOrd="0" presId="urn:microsoft.com/office/officeart/2005/8/layout/hierarchy3"/>
    <dgm:cxn modelId="{C95A7A7E-71C8-418B-A117-5057761E45BA}" type="presOf" srcId="{FF658119-F2FB-404B-ADA9-D4A19921A005}" destId="{AB7365AD-43DF-45E1-90CD-E5545083673B}" srcOrd="0" destOrd="0" presId="urn:microsoft.com/office/officeart/2005/8/layout/hierarchy3"/>
    <dgm:cxn modelId="{62265989-FCEB-4B0F-AE7C-E65533D12956}" srcId="{7B09ABF1-79B1-404E-AA8D-993C0D8634AA}" destId="{07FB13B3-4879-4B19-B956-EB51707D79A5}" srcOrd="0" destOrd="0" parTransId="{BC83F2E2-5CB6-4972-A004-DA4C3B27486B}" sibTransId="{94EC9B13-66CA-4CAC-BC4F-C957CBFB399A}"/>
    <dgm:cxn modelId="{AEBA868D-C544-4999-985F-ED0657ED10C1}" type="presOf" srcId="{7B09ABF1-79B1-404E-AA8D-993C0D8634AA}" destId="{650EA199-D57B-436A-B17F-3EA82BA8B19A}" srcOrd="1" destOrd="0" presId="urn:microsoft.com/office/officeart/2005/8/layout/hierarchy3"/>
    <dgm:cxn modelId="{F9F6FF9D-A08C-4381-BA45-E094155DBEFF}" srcId="{7B09ABF1-79B1-404E-AA8D-993C0D8634AA}" destId="{D47A8C51-E532-46C0-B23E-AABD7594BE46}" srcOrd="1" destOrd="0" parTransId="{2348E0F7-4509-4AFD-AC7E-56742567F429}" sibTransId="{B68D9972-B03B-4B12-BDEB-320BCF248BA7}"/>
    <dgm:cxn modelId="{2DE494A0-29DB-4ACB-BDAE-402A62F8093D}" type="presOf" srcId="{D47A8C51-E532-46C0-B23E-AABD7594BE46}" destId="{F8808D7A-7049-4394-84A0-D7F1FF6EF699}" srcOrd="0" destOrd="0" presId="urn:microsoft.com/office/officeart/2005/8/layout/hierarchy3"/>
    <dgm:cxn modelId="{8AB7CAAF-87E2-4B5A-9A8B-92B5FD719F08}" srcId="{7B09ABF1-79B1-404E-AA8D-993C0D8634AA}" destId="{A57DF554-46E3-4BAD-828D-84DB2983F414}" srcOrd="4" destOrd="0" parTransId="{758B59B9-B0BA-48B0-A13A-9C46C2C6933F}" sibTransId="{D378BDD8-1389-40F1-8A69-9455FC7C1ED0}"/>
    <dgm:cxn modelId="{D36B73B9-7EB1-432B-A082-30F12FE75242}" type="presOf" srcId="{7B09ABF1-79B1-404E-AA8D-993C0D8634AA}" destId="{517D2584-9CE1-48B0-8B5B-8EA2083BC453}" srcOrd="0" destOrd="0" presId="urn:microsoft.com/office/officeart/2005/8/layout/hierarchy3"/>
    <dgm:cxn modelId="{D65C4DE8-6F93-41AE-98C7-4795CE46D342}" srcId="{7B09ABF1-79B1-404E-AA8D-993C0D8634AA}" destId="{EA89437F-5EE4-4B8A-9AE4-2391D8FD7036}" srcOrd="3" destOrd="0" parTransId="{7083E238-5557-474F-A215-6CC0C44C76CE}" sibTransId="{D98D4B11-51FD-4E41-A586-4032D087135C}"/>
    <dgm:cxn modelId="{D50F93F2-589D-4BBD-8400-82214FAF0ED1}" type="presOf" srcId="{758B59B9-B0BA-48B0-A13A-9C46C2C6933F}" destId="{0ABDF6E6-9C86-4DF7-9596-FE75CE767B9C}" srcOrd="0" destOrd="0" presId="urn:microsoft.com/office/officeart/2005/8/layout/hierarchy3"/>
    <dgm:cxn modelId="{37FD9EFB-BE12-41BB-A54D-AB19F267B8A1}" type="presOf" srcId="{07FB13B3-4879-4B19-B956-EB51707D79A5}" destId="{8AC7F0C1-3FBF-4AFC-9025-88FBB8446184}" srcOrd="0" destOrd="0" presId="urn:microsoft.com/office/officeart/2005/8/layout/hierarchy3"/>
    <dgm:cxn modelId="{57B1F0FC-7C81-4E07-B0FB-6ED854ED5EF6}" type="presParOf" srcId="{5E13181B-7A5B-4D93-BAB6-EE850B42BB6B}" destId="{17CBEAAD-CB5B-4B08-AE70-7E9A7685CCFB}" srcOrd="0" destOrd="0" presId="urn:microsoft.com/office/officeart/2005/8/layout/hierarchy3"/>
    <dgm:cxn modelId="{B9B24107-DF92-4660-A82C-D98460E0AAD9}" type="presParOf" srcId="{17CBEAAD-CB5B-4B08-AE70-7E9A7685CCFB}" destId="{25CB11A6-9B7C-4845-8AC4-26C17E94E7E1}" srcOrd="0" destOrd="0" presId="urn:microsoft.com/office/officeart/2005/8/layout/hierarchy3"/>
    <dgm:cxn modelId="{917DD79B-4DB7-4368-8110-E89B701920F2}" type="presParOf" srcId="{25CB11A6-9B7C-4845-8AC4-26C17E94E7E1}" destId="{517D2584-9CE1-48B0-8B5B-8EA2083BC453}" srcOrd="0" destOrd="0" presId="urn:microsoft.com/office/officeart/2005/8/layout/hierarchy3"/>
    <dgm:cxn modelId="{84872F2C-CEEE-4074-A192-50BDBFE4B64C}" type="presParOf" srcId="{25CB11A6-9B7C-4845-8AC4-26C17E94E7E1}" destId="{650EA199-D57B-436A-B17F-3EA82BA8B19A}" srcOrd="1" destOrd="0" presId="urn:microsoft.com/office/officeart/2005/8/layout/hierarchy3"/>
    <dgm:cxn modelId="{09E3FAD2-A4B5-4494-BE57-E752C3E007BF}" type="presParOf" srcId="{17CBEAAD-CB5B-4B08-AE70-7E9A7685CCFB}" destId="{D506182C-8FAB-4555-8F21-6B94A9823340}" srcOrd="1" destOrd="0" presId="urn:microsoft.com/office/officeart/2005/8/layout/hierarchy3"/>
    <dgm:cxn modelId="{BDB2F70B-3A9B-4292-B8FB-8BFB1C168B11}" type="presParOf" srcId="{D506182C-8FAB-4555-8F21-6B94A9823340}" destId="{39D339A3-E868-47C8-B4DC-EC30180B7645}" srcOrd="0" destOrd="0" presId="urn:microsoft.com/office/officeart/2005/8/layout/hierarchy3"/>
    <dgm:cxn modelId="{D8AEF28D-7D24-4ED9-AE35-4A2BCE621D37}" type="presParOf" srcId="{D506182C-8FAB-4555-8F21-6B94A9823340}" destId="{8AC7F0C1-3FBF-4AFC-9025-88FBB8446184}" srcOrd="1" destOrd="0" presId="urn:microsoft.com/office/officeart/2005/8/layout/hierarchy3"/>
    <dgm:cxn modelId="{DFB8AFF0-5657-4FC8-8181-33C0A829574D}" type="presParOf" srcId="{D506182C-8FAB-4555-8F21-6B94A9823340}" destId="{E245B1C3-14A2-470F-A12A-5E97C3394157}" srcOrd="2" destOrd="0" presId="urn:microsoft.com/office/officeart/2005/8/layout/hierarchy3"/>
    <dgm:cxn modelId="{1315E9C8-13E9-43B2-8818-3C8A3A2BBFA1}" type="presParOf" srcId="{D506182C-8FAB-4555-8F21-6B94A9823340}" destId="{F8808D7A-7049-4394-84A0-D7F1FF6EF699}" srcOrd="3" destOrd="0" presId="urn:microsoft.com/office/officeart/2005/8/layout/hierarchy3"/>
    <dgm:cxn modelId="{F95B93E1-6F8B-4915-9421-4767E8E6399C}" type="presParOf" srcId="{D506182C-8FAB-4555-8F21-6B94A9823340}" destId="{BB953F78-8FCB-468E-A219-F403B3491271}" srcOrd="4" destOrd="0" presId="urn:microsoft.com/office/officeart/2005/8/layout/hierarchy3"/>
    <dgm:cxn modelId="{3AA95516-B553-46BB-8BCE-43F01A7AC3C6}" type="presParOf" srcId="{D506182C-8FAB-4555-8F21-6B94A9823340}" destId="{971BD894-DA4C-4829-9A7F-2CB7E90571B7}" srcOrd="5" destOrd="0" presId="urn:microsoft.com/office/officeart/2005/8/layout/hierarchy3"/>
    <dgm:cxn modelId="{3D19F681-4F33-40FF-8969-36924231A61A}" type="presParOf" srcId="{D506182C-8FAB-4555-8F21-6B94A9823340}" destId="{D3D1DE24-7310-4F0A-80DD-EF938DBE7164}" srcOrd="6" destOrd="0" presId="urn:microsoft.com/office/officeart/2005/8/layout/hierarchy3"/>
    <dgm:cxn modelId="{6534F79F-1180-4AFC-918D-E819B97E207C}" type="presParOf" srcId="{D506182C-8FAB-4555-8F21-6B94A9823340}" destId="{16693B69-4746-4567-9517-EDAFF95C6824}" srcOrd="7" destOrd="0" presId="urn:microsoft.com/office/officeart/2005/8/layout/hierarchy3"/>
    <dgm:cxn modelId="{4064C339-4FB5-4711-90A6-5AA0115A14B9}" type="presParOf" srcId="{D506182C-8FAB-4555-8F21-6B94A9823340}" destId="{0ABDF6E6-9C86-4DF7-9596-FE75CE767B9C}" srcOrd="8" destOrd="0" presId="urn:microsoft.com/office/officeart/2005/8/layout/hierarchy3"/>
    <dgm:cxn modelId="{79E74B10-FC7F-40A9-B214-3260C69A34FB}" type="presParOf" srcId="{D506182C-8FAB-4555-8F21-6B94A9823340}" destId="{019F3179-D6A3-481D-8FCF-7548D8CAE1A5}" srcOrd="9" destOrd="0" presId="urn:microsoft.com/office/officeart/2005/8/layout/hierarchy3"/>
    <dgm:cxn modelId="{063E4B23-AB43-4A24-946E-8B74F16BDC7A}" type="presParOf" srcId="{D506182C-8FAB-4555-8F21-6B94A9823340}" destId="{5596C5DF-14D7-424C-8009-D7C8987608DF}" srcOrd="10" destOrd="0" presId="urn:microsoft.com/office/officeart/2005/8/layout/hierarchy3"/>
    <dgm:cxn modelId="{E898850D-890E-4CB1-BF0F-3A6B9F0547C6}" type="presParOf" srcId="{D506182C-8FAB-4555-8F21-6B94A9823340}" destId="{AB7365AD-43DF-45E1-90CD-E5545083673B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19E31-416E-47C5-9AB0-D8B6106EDF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9ABF1-79B1-404E-AA8D-993C0D8634AA}">
      <dgm:prSet phldrT="[Text]"/>
      <dgm:spPr/>
      <dgm:t>
        <a:bodyPr/>
        <a:lstStyle/>
        <a:p>
          <a:r>
            <a:rPr lang="en-US" dirty="0"/>
            <a:t>Soil</a:t>
          </a:r>
        </a:p>
      </dgm:t>
    </dgm:pt>
    <dgm:pt modelId="{37245752-0E8F-4386-8AA8-41CDABA82FDC}" type="parTrans" cxnId="{817BFC04-AB4B-4406-A68D-59A81933583B}">
      <dgm:prSet/>
      <dgm:spPr/>
      <dgm:t>
        <a:bodyPr/>
        <a:lstStyle/>
        <a:p>
          <a:endParaRPr lang="en-US"/>
        </a:p>
      </dgm:t>
    </dgm:pt>
    <dgm:pt modelId="{4C8CFA7E-2261-4C61-A09A-23693D64121C}" type="sibTrans" cxnId="{817BFC04-AB4B-4406-A68D-59A81933583B}">
      <dgm:prSet/>
      <dgm:spPr/>
      <dgm:t>
        <a:bodyPr/>
        <a:lstStyle/>
        <a:p>
          <a:endParaRPr lang="en-US"/>
        </a:p>
      </dgm:t>
    </dgm:pt>
    <dgm:pt modelId="{07FB13B3-4879-4B19-B956-EB51707D79A5}">
      <dgm:prSet phldrT="[Text]"/>
      <dgm:spPr/>
      <dgm:t>
        <a:bodyPr/>
        <a:lstStyle/>
        <a:p>
          <a:r>
            <a:rPr lang="en-US" dirty="0"/>
            <a:t>Water</a:t>
          </a:r>
        </a:p>
      </dgm:t>
    </dgm:pt>
    <dgm:pt modelId="{BC83F2E2-5CB6-4972-A004-DA4C3B27486B}" type="parTrans" cxnId="{62265989-FCEB-4B0F-AE7C-E65533D12956}">
      <dgm:prSet/>
      <dgm:spPr/>
      <dgm:t>
        <a:bodyPr/>
        <a:lstStyle/>
        <a:p>
          <a:endParaRPr lang="en-US"/>
        </a:p>
      </dgm:t>
    </dgm:pt>
    <dgm:pt modelId="{94EC9B13-66CA-4CAC-BC4F-C957CBFB399A}" type="sibTrans" cxnId="{62265989-FCEB-4B0F-AE7C-E65533D12956}">
      <dgm:prSet/>
      <dgm:spPr/>
      <dgm:t>
        <a:bodyPr/>
        <a:lstStyle/>
        <a:p>
          <a:endParaRPr lang="en-US"/>
        </a:p>
      </dgm:t>
    </dgm:pt>
    <dgm:pt modelId="{D47A8C51-E532-46C0-B23E-AABD7594BE46}">
      <dgm:prSet phldrT="[Text]"/>
      <dgm:spPr/>
      <dgm:t>
        <a:bodyPr/>
        <a:lstStyle/>
        <a:p>
          <a:r>
            <a:rPr lang="en-US" dirty="0" err="1"/>
            <a:t>SoilWater</a:t>
          </a:r>
          <a:endParaRPr lang="en-US" dirty="0"/>
        </a:p>
      </dgm:t>
    </dgm:pt>
    <dgm:pt modelId="{2348E0F7-4509-4AFD-AC7E-56742567F429}" type="parTrans" cxnId="{F9F6FF9D-A08C-4381-BA45-E094155DBEFF}">
      <dgm:prSet/>
      <dgm:spPr/>
      <dgm:t>
        <a:bodyPr/>
        <a:lstStyle/>
        <a:p>
          <a:endParaRPr lang="en-US"/>
        </a:p>
      </dgm:t>
    </dgm:pt>
    <dgm:pt modelId="{B68D9972-B03B-4B12-BDEB-320BCF248BA7}" type="sibTrans" cxnId="{F9F6FF9D-A08C-4381-BA45-E094155DBEFF}">
      <dgm:prSet/>
      <dgm:spPr/>
      <dgm:t>
        <a:bodyPr/>
        <a:lstStyle/>
        <a:p>
          <a:endParaRPr lang="en-US"/>
        </a:p>
      </dgm:t>
    </dgm:pt>
    <dgm:pt modelId="{082A105F-3E44-408C-8945-B1FAB469AAEB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err="1"/>
            <a:t>SoilOrganicMatter</a:t>
          </a:r>
          <a:endParaRPr lang="en-US" dirty="0"/>
        </a:p>
      </dgm:t>
    </dgm:pt>
    <dgm:pt modelId="{044DF6FF-B429-4937-BA57-5F88AFE6F494}" type="parTrans" cxnId="{062EF418-50CE-4804-BF33-AFE38D9D6DEE}">
      <dgm:prSet/>
      <dgm:spPr/>
      <dgm:t>
        <a:bodyPr/>
        <a:lstStyle/>
        <a:p>
          <a:endParaRPr lang="en-US"/>
        </a:p>
      </dgm:t>
    </dgm:pt>
    <dgm:pt modelId="{8EE4E143-3803-4E14-9425-37271040CAFB}" type="sibTrans" cxnId="{062EF418-50CE-4804-BF33-AFE38D9D6DEE}">
      <dgm:prSet/>
      <dgm:spPr/>
      <dgm:t>
        <a:bodyPr/>
        <a:lstStyle/>
        <a:p>
          <a:endParaRPr lang="en-US"/>
        </a:p>
      </dgm:t>
    </dgm:pt>
    <dgm:pt modelId="{EA89437F-5EE4-4B8A-9AE4-2391D8FD7036}">
      <dgm:prSet/>
      <dgm:spPr/>
      <dgm:t>
        <a:bodyPr/>
        <a:lstStyle/>
        <a:p>
          <a:r>
            <a:rPr lang="en-US" dirty="0"/>
            <a:t>Analysis</a:t>
          </a:r>
        </a:p>
      </dgm:t>
    </dgm:pt>
    <dgm:pt modelId="{7083E238-5557-474F-A215-6CC0C44C76CE}" type="parTrans" cxnId="{D65C4DE8-6F93-41AE-98C7-4795CE46D342}">
      <dgm:prSet/>
      <dgm:spPr/>
      <dgm:t>
        <a:bodyPr/>
        <a:lstStyle/>
        <a:p>
          <a:endParaRPr lang="en-US"/>
        </a:p>
      </dgm:t>
    </dgm:pt>
    <dgm:pt modelId="{D98D4B11-51FD-4E41-A586-4032D087135C}" type="sibTrans" cxnId="{D65C4DE8-6F93-41AE-98C7-4795CE46D342}">
      <dgm:prSet/>
      <dgm:spPr/>
      <dgm:t>
        <a:bodyPr/>
        <a:lstStyle/>
        <a:p>
          <a:endParaRPr lang="en-US"/>
        </a:p>
      </dgm:t>
    </dgm:pt>
    <dgm:pt modelId="{A57DF554-46E3-4BAD-828D-84DB2983F414}">
      <dgm:prSet/>
      <dgm:spPr/>
      <dgm:t>
        <a:bodyPr/>
        <a:lstStyle/>
        <a:p>
          <a:r>
            <a:rPr lang="en-US" dirty="0" err="1"/>
            <a:t>InitialWater</a:t>
          </a:r>
          <a:endParaRPr lang="en-US" dirty="0"/>
        </a:p>
      </dgm:t>
    </dgm:pt>
    <dgm:pt modelId="{758B59B9-B0BA-48B0-A13A-9C46C2C6933F}" type="parTrans" cxnId="{8AB7CAAF-87E2-4B5A-9A8B-92B5FD719F08}">
      <dgm:prSet/>
      <dgm:spPr/>
      <dgm:t>
        <a:bodyPr/>
        <a:lstStyle/>
        <a:p>
          <a:endParaRPr lang="en-US"/>
        </a:p>
      </dgm:t>
    </dgm:pt>
    <dgm:pt modelId="{D378BDD8-1389-40F1-8A69-9455FC7C1ED0}" type="sibTrans" cxnId="{8AB7CAAF-87E2-4B5A-9A8B-92B5FD719F08}">
      <dgm:prSet/>
      <dgm:spPr/>
      <dgm:t>
        <a:bodyPr/>
        <a:lstStyle/>
        <a:p>
          <a:endParaRPr lang="en-US"/>
        </a:p>
      </dgm:t>
    </dgm:pt>
    <dgm:pt modelId="{FF658119-F2FB-404B-ADA9-D4A19921A005}">
      <dgm:prSet/>
      <dgm:spPr/>
      <dgm:t>
        <a:bodyPr/>
        <a:lstStyle/>
        <a:p>
          <a:r>
            <a:rPr lang="en-US" dirty="0" err="1"/>
            <a:t>InitialNitrogen</a:t>
          </a:r>
          <a:endParaRPr lang="en-US" dirty="0"/>
        </a:p>
      </dgm:t>
    </dgm:pt>
    <dgm:pt modelId="{4249E754-50D1-433B-9A62-904E8BFAEBEF}" type="parTrans" cxnId="{23A34E42-534F-43C7-87CF-3517E8DFFBF8}">
      <dgm:prSet/>
      <dgm:spPr/>
      <dgm:t>
        <a:bodyPr/>
        <a:lstStyle/>
        <a:p>
          <a:endParaRPr lang="en-US"/>
        </a:p>
      </dgm:t>
    </dgm:pt>
    <dgm:pt modelId="{9FCE2A13-8AB5-4C45-8FFB-ECB3ADED9AAC}" type="sibTrans" cxnId="{23A34E42-534F-43C7-87CF-3517E8DFFBF8}">
      <dgm:prSet/>
      <dgm:spPr/>
      <dgm:t>
        <a:bodyPr/>
        <a:lstStyle/>
        <a:p>
          <a:endParaRPr lang="en-US"/>
        </a:p>
      </dgm:t>
    </dgm:pt>
    <dgm:pt modelId="{5E13181B-7A5B-4D93-BAB6-EE850B42BB6B}" type="pres">
      <dgm:prSet presAssocID="{7E119E31-416E-47C5-9AB0-D8B6106EDF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CBEAAD-CB5B-4B08-AE70-7E9A7685CCFB}" type="pres">
      <dgm:prSet presAssocID="{7B09ABF1-79B1-404E-AA8D-993C0D8634AA}" presName="root" presStyleCnt="0"/>
      <dgm:spPr/>
    </dgm:pt>
    <dgm:pt modelId="{25CB11A6-9B7C-4845-8AC4-26C17E94E7E1}" type="pres">
      <dgm:prSet presAssocID="{7B09ABF1-79B1-404E-AA8D-993C0D8634AA}" presName="rootComposite" presStyleCnt="0"/>
      <dgm:spPr/>
    </dgm:pt>
    <dgm:pt modelId="{517D2584-9CE1-48B0-8B5B-8EA2083BC453}" type="pres">
      <dgm:prSet presAssocID="{7B09ABF1-79B1-404E-AA8D-993C0D8634AA}" presName="rootText" presStyleLbl="node1" presStyleIdx="0" presStyleCnt="1" custLinFactNeighborX="-38965" custLinFactNeighborY="13838"/>
      <dgm:spPr/>
    </dgm:pt>
    <dgm:pt modelId="{650EA199-D57B-436A-B17F-3EA82BA8B19A}" type="pres">
      <dgm:prSet presAssocID="{7B09ABF1-79B1-404E-AA8D-993C0D8634AA}" presName="rootConnector" presStyleLbl="node1" presStyleIdx="0" presStyleCnt="1"/>
      <dgm:spPr/>
    </dgm:pt>
    <dgm:pt modelId="{D506182C-8FAB-4555-8F21-6B94A9823340}" type="pres">
      <dgm:prSet presAssocID="{7B09ABF1-79B1-404E-AA8D-993C0D8634AA}" presName="childShape" presStyleCnt="0"/>
      <dgm:spPr/>
    </dgm:pt>
    <dgm:pt modelId="{39D339A3-E868-47C8-B4DC-EC30180B7645}" type="pres">
      <dgm:prSet presAssocID="{BC83F2E2-5CB6-4972-A004-DA4C3B27486B}" presName="Name13" presStyleLbl="parChTrans1D2" presStyleIdx="0" presStyleCnt="6"/>
      <dgm:spPr/>
    </dgm:pt>
    <dgm:pt modelId="{8AC7F0C1-3FBF-4AFC-9025-88FBB8446184}" type="pres">
      <dgm:prSet presAssocID="{07FB13B3-4879-4B19-B956-EB51707D79A5}" presName="childText" presStyleLbl="bgAcc1" presStyleIdx="0" presStyleCnt="6" custScaleX="249356">
        <dgm:presLayoutVars>
          <dgm:bulletEnabled val="1"/>
        </dgm:presLayoutVars>
      </dgm:prSet>
      <dgm:spPr/>
    </dgm:pt>
    <dgm:pt modelId="{E245B1C3-14A2-470F-A12A-5E97C3394157}" type="pres">
      <dgm:prSet presAssocID="{2348E0F7-4509-4AFD-AC7E-56742567F429}" presName="Name13" presStyleLbl="parChTrans1D2" presStyleIdx="1" presStyleCnt="6"/>
      <dgm:spPr/>
    </dgm:pt>
    <dgm:pt modelId="{F8808D7A-7049-4394-84A0-D7F1FF6EF699}" type="pres">
      <dgm:prSet presAssocID="{D47A8C51-E532-46C0-B23E-AABD7594BE46}" presName="childText" presStyleLbl="bgAcc1" presStyleIdx="1" presStyleCnt="6" custScaleX="249356">
        <dgm:presLayoutVars>
          <dgm:bulletEnabled val="1"/>
        </dgm:presLayoutVars>
      </dgm:prSet>
      <dgm:spPr/>
    </dgm:pt>
    <dgm:pt modelId="{BB953F78-8FCB-468E-A219-F403B3491271}" type="pres">
      <dgm:prSet presAssocID="{044DF6FF-B429-4937-BA57-5F88AFE6F494}" presName="Name13" presStyleLbl="parChTrans1D2" presStyleIdx="2" presStyleCnt="6"/>
      <dgm:spPr/>
    </dgm:pt>
    <dgm:pt modelId="{971BD894-DA4C-4829-9A7F-2CB7E90571B7}" type="pres">
      <dgm:prSet presAssocID="{082A105F-3E44-408C-8945-B1FAB469AAEB}" presName="childText" presStyleLbl="bgAcc1" presStyleIdx="2" presStyleCnt="6" custScaleX="249356">
        <dgm:presLayoutVars>
          <dgm:bulletEnabled val="1"/>
        </dgm:presLayoutVars>
      </dgm:prSet>
      <dgm:spPr/>
    </dgm:pt>
    <dgm:pt modelId="{D3D1DE24-7310-4F0A-80DD-EF938DBE7164}" type="pres">
      <dgm:prSet presAssocID="{7083E238-5557-474F-A215-6CC0C44C76CE}" presName="Name13" presStyleLbl="parChTrans1D2" presStyleIdx="3" presStyleCnt="6"/>
      <dgm:spPr/>
    </dgm:pt>
    <dgm:pt modelId="{16693B69-4746-4567-9517-EDAFF95C6824}" type="pres">
      <dgm:prSet presAssocID="{EA89437F-5EE4-4B8A-9AE4-2391D8FD7036}" presName="childText" presStyleLbl="bgAcc1" presStyleIdx="3" presStyleCnt="6" custScaleX="249356">
        <dgm:presLayoutVars>
          <dgm:bulletEnabled val="1"/>
        </dgm:presLayoutVars>
      </dgm:prSet>
      <dgm:spPr/>
    </dgm:pt>
    <dgm:pt modelId="{0ABDF6E6-9C86-4DF7-9596-FE75CE767B9C}" type="pres">
      <dgm:prSet presAssocID="{758B59B9-B0BA-48B0-A13A-9C46C2C6933F}" presName="Name13" presStyleLbl="parChTrans1D2" presStyleIdx="4" presStyleCnt="6"/>
      <dgm:spPr/>
    </dgm:pt>
    <dgm:pt modelId="{019F3179-D6A3-481D-8FCF-7548D8CAE1A5}" type="pres">
      <dgm:prSet presAssocID="{A57DF554-46E3-4BAD-828D-84DB2983F414}" presName="childText" presStyleLbl="bgAcc1" presStyleIdx="4" presStyleCnt="6" custScaleX="249356">
        <dgm:presLayoutVars>
          <dgm:bulletEnabled val="1"/>
        </dgm:presLayoutVars>
      </dgm:prSet>
      <dgm:spPr/>
    </dgm:pt>
    <dgm:pt modelId="{5596C5DF-14D7-424C-8009-D7C8987608DF}" type="pres">
      <dgm:prSet presAssocID="{4249E754-50D1-433B-9A62-904E8BFAEBEF}" presName="Name13" presStyleLbl="parChTrans1D2" presStyleIdx="5" presStyleCnt="6"/>
      <dgm:spPr/>
    </dgm:pt>
    <dgm:pt modelId="{AB7365AD-43DF-45E1-90CD-E5545083673B}" type="pres">
      <dgm:prSet presAssocID="{FF658119-F2FB-404B-ADA9-D4A19921A005}" presName="childText" presStyleLbl="bgAcc1" presStyleIdx="5" presStyleCnt="6" custScaleX="249356">
        <dgm:presLayoutVars>
          <dgm:bulletEnabled val="1"/>
        </dgm:presLayoutVars>
      </dgm:prSet>
      <dgm:spPr/>
    </dgm:pt>
  </dgm:ptLst>
  <dgm:cxnLst>
    <dgm:cxn modelId="{8B88A703-7811-41D1-9C0E-34542C3CFBAF}" type="presOf" srcId="{7E119E31-416E-47C5-9AB0-D8B6106EDFDF}" destId="{5E13181B-7A5B-4D93-BAB6-EE850B42BB6B}" srcOrd="0" destOrd="0" presId="urn:microsoft.com/office/officeart/2005/8/layout/hierarchy3"/>
    <dgm:cxn modelId="{B44A5B04-4336-4490-BD71-58BCB7BAA33B}" type="presOf" srcId="{7083E238-5557-474F-A215-6CC0C44C76CE}" destId="{D3D1DE24-7310-4F0A-80DD-EF938DBE7164}" srcOrd="0" destOrd="0" presId="urn:microsoft.com/office/officeart/2005/8/layout/hierarchy3"/>
    <dgm:cxn modelId="{817BFC04-AB4B-4406-A68D-59A81933583B}" srcId="{7E119E31-416E-47C5-9AB0-D8B6106EDFDF}" destId="{7B09ABF1-79B1-404E-AA8D-993C0D8634AA}" srcOrd="0" destOrd="0" parTransId="{37245752-0E8F-4386-8AA8-41CDABA82FDC}" sibTransId="{4C8CFA7E-2261-4C61-A09A-23693D64121C}"/>
    <dgm:cxn modelId="{062EF418-50CE-4804-BF33-AFE38D9D6DEE}" srcId="{7B09ABF1-79B1-404E-AA8D-993C0D8634AA}" destId="{082A105F-3E44-408C-8945-B1FAB469AAEB}" srcOrd="2" destOrd="0" parTransId="{044DF6FF-B429-4937-BA57-5F88AFE6F494}" sibTransId="{8EE4E143-3803-4E14-9425-37271040CAFB}"/>
    <dgm:cxn modelId="{FB90952F-47C2-47A2-9CF6-048CBD6BAD2D}" type="presOf" srcId="{4249E754-50D1-433B-9A62-904E8BFAEBEF}" destId="{5596C5DF-14D7-424C-8009-D7C8987608DF}" srcOrd="0" destOrd="0" presId="urn:microsoft.com/office/officeart/2005/8/layout/hierarchy3"/>
    <dgm:cxn modelId="{E83B773C-2F48-4A2C-92F2-5D46D2EDA2CB}" type="presOf" srcId="{BC83F2E2-5CB6-4972-A004-DA4C3B27486B}" destId="{39D339A3-E868-47C8-B4DC-EC30180B7645}" srcOrd="0" destOrd="0" presId="urn:microsoft.com/office/officeart/2005/8/layout/hierarchy3"/>
    <dgm:cxn modelId="{0E76A13F-BCF7-41DC-AB5F-A94ADA732A88}" type="presOf" srcId="{2348E0F7-4509-4AFD-AC7E-56742567F429}" destId="{E245B1C3-14A2-470F-A12A-5E97C3394157}" srcOrd="0" destOrd="0" presId="urn:microsoft.com/office/officeart/2005/8/layout/hierarchy3"/>
    <dgm:cxn modelId="{810A9B40-6491-4599-9B46-B2C94A5AD0FF}" type="presOf" srcId="{044DF6FF-B429-4937-BA57-5F88AFE6F494}" destId="{BB953F78-8FCB-468E-A219-F403B3491271}" srcOrd="0" destOrd="0" presId="urn:microsoft.com/office/officeart/2005/8/layout/hierarchy3"/>
    <dgm:cxn modelId="{23A34E42-534F-43C7-87CF-3517E8DFFBF8}" srcId="{7B09ABF1-79B1-404E-AA8D-993C0D8634AA}" destId="{FF658119-F2FB-404B-ADA9-D4A19921A005}" srcOrd="5" destOrd="0" parTransId="{4249E754-50D1-433B-9A62-904E8BFAEBEF}" sibTransId="{9FCE2A13-8AB5-4C45-8FFB-ECB3ADED9AAC}"/>
    <dgm:cxn modelId="{11E88446-5181-42FE-84CE-1E0A9B57F0A7}" type="presOf" srcId="{EA89437F-5EE4-4B8A-9AE4-2391D8FD7036}" destId="{16693B69-4746-4567-9517-EDAFF95C6824}" srcOrd="0" destOrd="0" presId="urn:microsoft.com/office/officeart/2005/8/layout/hierarchy3"/>
    <dgm:cxn modelId="{630E736C-9023-467B-9AEF-F364E1759C36}" type="presOf" srcId="{A57DF554-46E3-4BAD-828D-84DB2983F414}" destId="{019F3179-D6A3-481D-8FCF-7548D8CAE1A5}" srcOrd="0" destOrd="0" presId="urn:microsoft.com/office/officeart/2005/8/layout/hierarchy3"/>
    <dgm:cxn modelId="{882DAF57-F8EA-44D5-BE12-20251C55F64D}" type="presOf" srcId="{082A105F-3E44-408C-8945-B1FAB469AAEB}" destId="{971BD894-DA4C-4829-9A7F-2CB7E90571B7}" srcOrd="0" destOrd="0" presId="urn:microsoft.com/office/officeart/2005/8/layout/hierarchy3"/>
    <dgm:cxn modelId="{C95A7A7E-71C8-418B-A117-5057761E45BA}" type="presOf" srcId="{FF658119-F2FB-404B-ADA9-D4A19921A005}" destId="{AB7365AD-43DF-45E1-90CD-E5545083673B}" srcOrd="0" destOrd="0" presId="urn:microsoft.com/office/officeart/2005/8/layout/hierarchy3"/>
    <dgm:cxn modelId="{62265989-FCEB-4B0F-AE7C-E65533D12956}" srcId="{7B09ABF1-79B1-404E-AA8D-993C0D8634AA}" destId="{07FB13B3-4879-4B19-B956-EB51707D79A5}" srcOrd="0" destOrd="0" parTransId="{BC83F2E2-5CB6-4972-A004-DA4C3B27486B}" sibTransId="{94EC9B13-66CA-4CAC-BC4F-C957CBFB399A}"/>
    <dgm:cxn modelId="{AEBA868D-C544-4999-985F-ED0657ED10C1}" type="presOf" srcId="{7B09ABF1-79B1-404E-AA8D-993C0D8634AA}" destId="{650EA199-D57B-436A-B17F-3EA82BA8B19A}" srcOrd="1" destOrd="0" presId="urn:microsoft.com/office/officeart/2005/8/layout/hierarchy3"/>
    <dgm:cxn modelId="{F9F6FF9D-A08C-4381-BA45-E094155DBEFF}" srcId="{7B09ABF1-79B1-404E-AA8D-993C0D8634AA}" destId="{D47A8C51-E532-46C0-B23E-AABD7594BE46}" srcOrd="1" destOrd="0" parTransId="{2348E0F7-4509-4AFD-AC7E-56742567F429}" sibTransId="{B68D9972-B03B-4B12-BDEB-320BCF248BA7}"/>
    <dgm:cxn modelId="{2DE494A0-29DB-4ACB-BDAE-402A62F8093D}" type="presOf" srcId="{D47A8C51-E532-46C0-B23E-AABD7594BE46}" destId="{F8808D7A-7049-4394-84A0-D7F1FF6EF699}" srcOrd="0" destOrd="0" presId="urn:microsoft.com/office/officeart/2005/8/layout/hierarchy3"/>
    <dgm:cxn modelId="{8AB7CAAF-87E2-4B5A-9A8B-92B5FD719F08}" srcId="{7B09ABF1-79B1-404E-AA8D-993C0D8634AA}" destId="{A57DF554-46E3-4BAD-828D-84DB2983F414}" srcOrd="4" destOrd="0" parTransId="{758B59B9-B0BA-48B0-A13A-9C46C2C6933F}" sibTransId="{D378BDD8-1389-40F1-8A69-9455FC7C1ED0}"/>
    <dgm:cxn modelId="{D36B73B9-7EB1-432B-A082-30F12FE75242}" type="presOf" srcId="{7B09ABF1-79B1-404E-AA8D-993C0D8634AA}" destId="{517D2584-9CE1-48B0-8B5B-8EA2083BC453}" srcOrd="0" destOrd="0" presId="urn:microsoft.com/office/officeart/2005/8/layout/hierarchy3"/>
    <dgm:cxn modelId="{D65C4DE8-6F93-41AE-98C7-4795CE46D342}" srcId="{7B09ABF1-79B1-404E-AA8D-993C0D8634AA}" destId="{EA89437F-5EE4-4B8A-9AE4-2391D8FD7036}" srcOrd="3" destOrd="0" parTransId="{7083E238-5557-474F-A215-6CC0C44C76CE}" sibTransId="{D98D4B11-51FD-4E41-A586-4032D087135C}"/>
    <dgm:cxn modelId="{D50F93F2-589D-4BBD-8400-82214FAF0ED1}" type="presOf" srcId="{758B59B9-B0BA-48B0-A13A-9C46C2C6933F}" destId="{0ABDF6E6-9C86-4DF7-9596-FE75CE767B9C}" srcOrd="0" destOrd="0" presId="urn:microsoft.com/office/officeart/2005/8/layout/hierarchy3"/>
    <dgm:cxn modelId="{37FD9EFB-BE12-41BB-A54D-AB19F267B8A1}" type="presOf" srcId="{07FB13B3-4879-4B19-B956-EB51707D79A5}" destId="{8AC7F0C1-3FBF-4AFC-9025-88FBB8446184}" srcOrd="0" destOrd="0" presId="urn:microsoft.com/office/officeart/2005/8/layout/hierarchy3"/>
    <dgm:cxn modelId="{57B1F0FC-7C81-4E07-B0FB-6ED854ED5EF6}" type="presParOf" srcId="{5E13181B-7A5B-4D93-BAB6-EE850B42BB6B}" destId="{17CBEAAD-CB5B-4B08-AE70-7E9A7685CCFB}" srcOrd="0" destOrd="0" presId="urn:microsoft.com/office/officeart/2005/8/layout/hierarchy3"/>
    <dgm:cxn modelId="{B9B24107-DF92-4660-A82C-D98460E0AAD9}" type="presParOf" srcId="{17CBEAAD-CB5B-4B08-AE70-7E9A7685CCFB}" destId="{25CB11A6-9B7C-4845-8AC4-26C17E94E7E1}" srcOrd="0" destOrd="0" presId="urn:microsoft.com/office/officeart/2005/8/layout/hierarchy3"/>
    <dgm:cxn modelId="{917DD79B-4DB7-4368-8110-E89B701920F2}" type="presParOf" srcId="{25CB11A6-9B7C-4845-8AC4-26C17E94E7E1}" destId="{517D2584-9CE1-48B0-8B5B-8EA2083BC453}" srcOrd="0" destOrd="0" presId="urn:microsoft.com/office/officeart/2005/8/layout/hierarchy3"/>
    <dgm:cxn modelId="{84872F2C-CEEE-4074-A192-50BDBFE4B64C}" type="presParOf" srcId="{25CB11A6-9B7C-4845-8AC4-26C17E94E7E1}" destId="{650EA199-D57B-436A-B17F-3EA82BA8B19A}" srcOrd="1" destOrd="0" presId="urn:microsoft.com/office/officeart/2005/8/layout/hierarchy3"/>
    <dgm:cxn modelId="{09E3FAD2-A4B5-4494-BE57-E752C3E007BF}" type="presParOf" srcId="{17CBEAAD-CB5B-4B08-AE70-7E9A7685CCFB}" destId="{D506182C-8FAB-4555-8F21-6B94A9823340}" srcOrd="1" destOrd="0" presId="urn:microsoft.com/office/officeart/2005/8/layout/hierarchy3"/>
    <dgm:cxn modelId="{BDB2F70B-3A9B-4292-B8FB-8BFB1C168B11}" type="presParOf" srcId="{D506182C-8FAB-4555-8F21-6B94A9823340}" destId="{39D339A3-E868-47C8-B4DC-EC30180B7645}" srcOrd="0" destOrd="0" presId="urn:microsoft.com/office/officeart/2005/8/layout/hierarchy3"/>
    <dgm:cxn modelId="{D8AEF28D-7D24-4ED9-AE35-4A2BCE621D37}" type="presParOf" srcId="{D506182C-8FAB-4555-8F21-6B94A9823340}" destId="{8AC7F0C1-3FBF-4AFC-9025-88FBB8446184}" srcOrd="1" destOrd="0" presId="urn:microsoft.com/office/officeart/2005/8/layout/hierarchy3"/>
    <dgm:cxn modelId="{DFB8AFF0-5657-4FC8-8181-33C0A829574D}" type="presParOf" srcId="{D506182C-8FAB-4555-8F21-6B94A9823340}" destId="{E245B1C3-14A2-470F-A12A-5E97C3394157}" srcOrd="2" destOrd="0" presId="urn:microsoft.com/office/officeart/2005/8/layout/hierarchy3"/>
    <dgm:cxn modelId="{1315E9C8-13E9-43B2-8818-3C8A3A2BBFA1}" type="presParOf" srcId="{D506182C-8FAB-4555-8F21-6B94A9823340}" destId="{F8808D7A-7049-4394-84A0-D7F1FF6EF699}" srcOrd="3" destOrd="0" presId="urn:microsoft.com/office/officeart/2005/8/layout/hierarchy3"/>
    <dgm:cxn modelId="{F95B93E1-6F8B-4915-9421-4767E8E6399C}" type="presParOf" srcId="{D506182C-8FAB-4555-8F21-6B94A9823340}" destId="{BB953F78-8FCB-468E-A219-F403B3491271}" srcOrd="4" destOrd="0" presId="urn:microsoft.com/office/officeart/2005/8/layout/hierarchy3"/>
    <dgm:cxn modelId="{3AA95516-B553-46BB-8BCE-43F01A7AC3C6}" type="presParOf" srcId="{D506182C-8FAB-4555-8F21-6B94A9823340}" destId="{971BD894-DA4C-4829-9A7F-2CB7E90571B7}" srcOrd="5" destOrd="0" presId="urn:microsoft.com/office/officeart/2005/8/layout/hierarchy3"/>
    <dgm:cxn modelId="{3D19F681-4F33-40FF-8969-36924231A61A}" type="presParOf" srcId="{D506182C-8FAB-4555-8F21-6B94A9823340}" destId="{D3D1DE24-7310-4F0A-80DD-EF938DBE7164}" srcOrd="6" destOrd="0" presId="urn:microsoft.com/office/officeart/2005/8/layout/hierarchy3"/>
    <dgm:cxn modelId="{6534F79F-1180-4AFC-918D-E819B97E207C}" type="presParOf" srcId="{D506182C-8FAB-4555-8F21-6B94A9823340}" destId="{16693B69-4746-4567-9517-EDAFF95C6824}" srcOrd="7" destOrd="0" presId="urn:microsoft.com/office/officeart/2005/8/layout/hierarchy3"/>
    <dgm:cxn modelId="{4064C339-4FB5-4711-90A6-5AA0115A14B9}" type="presParOf" srcId="{D506182C-8FAB-4555-8F21-6B94A9823340}" destId="{0ABDF6E6-9C86-4DF7-9596-FE75CE767B9C}" srcOrd="8" destOrd="0" presId="urn:microsoft.com/office/officeart/2005/8/layout/hierarchy3"/>
    <dgm:cxn modelId="{79E74B10-FC7F-40A9-B214-3260C69A34FB}" type="presParOf" srcId="{D506182C-8FAB-4555-8F21-6B94A9823340}" destId="{019F3179-D6A3-481D-8FCF-7548D8CAE1A5}" srcOrd="9" destOrd="0" presId="urn:microsoft.com/office/officeart/2005/8/layout/hierarchy3"/>
    <dgm:cxn modelId="{063E4B23-AB43-4A24-946E-8B74F16BDC7A}" type="presParOf" srcId="{D506182C-8FAB-4555-8F21-6B94A9823340}" destId="{5596C5DF-14D7-424C-8009-D7C8987608DF}" srcOrd="10" destOrd="0" presId="urn:microsoft.com/office/officeart/2005/8/layout/hierarchy3"/>
    <dgm:cxn modelId="{E898850D-890E-4CB1-BF0F-3A6B9F0547C6}" type="presParOf" srcId="{D506182C-8FAB-4555-8F21-6B94A9823340}" destId="{AB7365AD-43DF-45E1-90CD-E5545083673B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119E31-416E-47C5-9AB0-D8B6106EDF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9ABF1-79B1-404E-AA8D-993C0D8634AA}">
      <dgm:prSet phldrT="[Text]" custT="1"/>
      <dgm:spPr/>
      <dgm:t>
        <a:bodyPr/>
        <a:lstStyle/>
        <a:p>
          <a:r>
            <a:rPr lang="en-US" sz="3600" dirty="0"/>
            <a:t>Weather</a:t>
          </a:r>
        </a:p>
      </dgm:t>
    </dgm:pt>
    <dgm:pt modelId="{37245752-0E8F-4386-8AA8-41CDABA82FDC}" type="parTrans" cxnId="{817BFC04-AB4B-4406-A68D-59A81933583B}">
      <dgm:prSet/>
      <dgm:spPr/>
      <dgm:t>
        <a:bodyPr/>
        <a:lstStyle/>
        <a:p>
          <a:endParaRPr lang="en-US"/>
        </a:p>
      </dgm:t>
    </dgm:pt>
    <dgm:pt modelId="{4C8CFA7E-2261-4C61-A09A-23693D64121C}" type="sibTrans" cxnId="{817BFC04-AB4B-4406-A68D-59A81933583B}">
      <dgm:prSet/>
      <dgm:spPr/>
      <dgm:t>
        <a:bodyPr/>
        <a:lstStyle/>
        <a:p>
          <a:endParaRPr lang="en-US"/>
        </a:p>
      </dgm:t>
    </dgm:pt>
    <dgm:pt modelId="{07FB13B3-4879-4B19-B956-EB51707D79A5}">
      <dgm:prSet phldrT="[Text]" custT="1"/>
      <dgm:spPr/>
      <dgm:t>
        <a:bodyPr/>
        <a:lstStyle/>
        <a:p>
          <a:r>
            <a:rPr lang="en-US" sz="2500" dirty="0"/>
            <a:t>Maximum T</a:t>
          </a:r>
          <a:r>
            <a:rPr lang="en-US" sz="2500" baseline="30000" dirty="0"/>
            <a:t>o</a:t>
          </a:r>
        </a:p>
      </dgm:t>
    </dgm:pt>
    <dgm:pt modelId="{BC83F2E2-5CB6-4972-A004-DA4C3B27486B}" type="parTrans" cxnId="{62265989-FCEB-4B0F-AE7C-E65533D12956}">
      <dgm:prSet/>
      <dgm:spPr/>
      <dgm:t>
        <a:bodyPr/>
        <a:lstStyle/>
        <a:p>
          <a:endParaRPr lang="en-US"/>
        </a:p>
      </dgm:t>
    </dgm:pt>
    <dgm:pt modelId="{94EC9B13-66CA-4CAC-BC4F-C957CBFB399A}" type="sibTrans" cxnId="{62265989-FCEB-4B0F-AE7C-E65533D12956}">
      <dgm:prSet/>
      <dgm:spPr/>
      <dgm:t>
        <a:bodyPr/>
        <a:lstStyle/>
        <a:p>
          <a:endParaRPr lang="en-US"/>
        </a:p>
      </dgm:t>
    </dgm:pt>
    <dgm:pt modelId="{D47A8C51-E532-46C0-B23E-AABD7594BE46}">
      <dgm:prSet phldrT="[Text]" custT="1"/>
      <dgm:spPr/>
      <dgm:t>
        <a:bodyPr/>
        <a:lstStyle/>
        <a:p>
          <a:r>
            <a:rPr lang="en-US" sz="2500" dirty="0"/>
            <a:t>Minimum T</a:t>
          </a:r>
          <a:r>
            <a:rPr lang="en-US" sz="2500" baseline="30000" dirty="0"/>
            <a:t>o</a:t>
          </a:r>
          <a:endParaRPr lang="en-US" sz="2500" dirty="0"/>
        </a:p>
      </dgm:t>
    </dgm:pt>
    <dgm:pt modelId="{2348E0F7-4509-4AFD-AC7E-56742567F429}" type="parTrans" cxnId="{F9F6FF9D-A08C-4381-BA45-E094155DBEFF}">
      <dgm:prSet/>
      <dgm:spPr/>
      <dgm:t>
        <a:bodyPr/>
        <a:lstStyle/>
        <a:p>
          <a:endParaRPr lang="en-US"/>
        </a:p>
      </dgm:t>
    </dgm:pt>
    <dgm:pt modelId="{B68D9972-B03B-4B12-BDEB-320BCF248BA7}" type="sibTrans" cxnId="{F9F6FF9D-A08C-4381-BA45-E094155DBEFF}">
      <dgm:prSet/>
      <dgm:spPr/>
      <dgm:t>
        <a:bodyPr/>
        <a:lstStyle/>
        <a:p>
          <a:endParaRPr lang="en-US"/>
        </a:p>
      </dgm:t>
    </dgm:pt>
    <dgm:pt modelId="{082A105F-3E44-408C-8945-B1FAB469AAEB}">
      <dgm:prSet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sz="2500" dirty="0"/>
            <a:t>Precipitation</a:t>
          </a:r>
        </a:p>
      </dgm:t>
    </dgm:pt>
    <dgm:pt modelId="{044DF6FF-B429-4937-BA57-5F88AFE6F494}" type="parTrans" cxnId="{062EF418-50CE-4804-BF33-AFE38D9D6DEE}">
      <dgm:prSet/>
      <dgm:spPr/>
      <dgm:t>
        <a:bodyPr/>
        <a:lstStyle/>
        <a:p>
          <a:endParaRPr lang="en-US"/>
        </a:p>
      </dgm:t>
    </dgm:pt>
    <dgm:pt modelId="{8EE4E143-3803-4E14-9425-37271040CAFB}" type="sibTrans" cxnId="{062EF418-50CE-4804-BF33-AFE38D9D6DEE}">
      <dgm:prSet/>
      <dgm:spPr/>
      <dgm:t>
        <a:bodyPr/>
        <a:lstStyle/>
        <a:p>
          <a:endParaRPr lang="en-US"/>
        </a:p>
      </dgm:t>
    </dgm:pt>
    <dgm:pt modelId="{EA89437F-5EE4-4B8A-9AE4-2391D8FD7036}">
      <dgm:prSet custT="1"/>
      <dgm:spPr/>
      <dgm:t>
        <a:bodyPr/>
        <a:lstStyle/>
        <a:p>
          <a:r>
            <a:rPr lang="en-US" sz="2500" dirty="0"/>
            <a:t>Radiation</a:t>
          </a:r>
        </a:p>
      </dgm:t>
    </dgm:pt>
    <dgm:pt modelId="{7083E238-5557-474F-A215-6CC0C44C76CE}" type="parTrans" cxnId="{D65C4DE8-6F93-41AE-98C7-4795CE46D342}">
      <dgm:prSet/>
      <dgm:spPr/>
      <dgm:t>
        <a:bodyPr/>
        <a:lstStyle/>
        <a:p>
          <a:endParaRPr lang="en-US"/>
        </a:p>
      </dgm:t>
    </dgm:pt>
    <dgm:pt modelId="{D98D4B11-51FD-4E41-A586-4032D087135C}" type="sibTrans" cxnId="{D65C4DE8-6F93-41AE-98C7-4795CE46D342}">
      <dgm:prSet/>
      <dgm:spPr/>
      <dgm:t>
        <a:bodyPr/>
        <a:lstStyle/>
        <a:p>
          <a:endParaRPr lang="en-US"/>
        </a:p>
      </dgm:t>
    </dgm:pt>
    <dgm:pt modelId="{5E13181B-7A5B-4D93-BAB6-EE850B42BB6B}" type="pres">
      <dgm:prSet presAssocID="{7E119E31-416E-47C5-9AB0-D8B6106EDF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CBEAAD-CB5B-4B08-AE70-7E9A7685CCFB}" type="pres">
      <dgm:prSet presAssocID="{7B09ABF1-79B1-404E-AA8D-993C0D8634AA}" presName="root" presStyleCnt="0"/>
      <dgm:spPr/>
    </dgm:pt>
    <dgm:pt modelId="{25CB11A6-9B7C-4845-8AC4-26C17E94E7E1}" type="pres">
      <dgm:prSet presAssocID="{7B09ABF1-79B1-404E-AA8D-993C0D8634AA}" presName="rootComposite" presStyleCnt="0"/>
      <dgm:spPr/>
    </dgm:pt>
    <dgm:pt modelId="{517D2584-9CE1-48B0-8B5B-8EA2083BC453}" type="pres">
      <dgm:prSet presAssocID="{7B09ABF1-79B1-404E-AA8D-993C0D8634AA}" presName="rootText" presStyleLbl="node1" presStyleIdx="0" presStyleCnt="1" custScaleX="190177" custScaleY="112308" custLinFactNeighborX="-38965" custLinFactNeighborY="13838"/>
      <dgm:spPr/>
    </dgm:pt>
    <dgm:pt modelId="{650EA199-D57B-436A-B17F-3EA82BA8B19A}" type="pres">
      <dgm:prSet presAssocID="{7B09ABF1-79B1-404E-AA8D-993C0D8634AA}" presName="rootConnector" presStyleLbl="node1" presStyleIdx="0" presStyleCnt="1"/>
      <dgm:spPr/>
    </dgm:pt>
    <dgm:pt modelId="{D506182C-8FAB-4555-8F21-6B94A9823340}" type="pres">
      <dgm:prSet presAssocID="{7B09ABF1-79B1-404E-AA8D-993C0D8634AA}" presName="childShape" presStyleCnt="0"/>
      <dgm:spPr/>
    </dgm:pt>
    <dgm:pt modelId="{39D339A3-E868-47C8-B4DC-EC30180B7645}" type="pres">
      <dgm:prSet presAssocID="{BC83F2E2-5CB6-4972-A004-DA4C3B27486B}" presName="Name13" presStyleLbl="parChTrans1D2" presStyleIdx="0" presStyleCnt="4"/>
      <dgm:spPr/>
    </dgm:pt>
    <dgm:pt modelId="{8AC7F0C1-3FBF-4AFC-9025-88FBB8446184}" type="pres">
      <dgm:prSet presAssocID="{07FB13B3-4879-4B19-B956-EB51707D79A5}" presName="childText" presStyleLbl="bgAcc1" presStyleIdx="0" presStyleCnt="4" custScaleX="249356">
        <dgm:presLayoutVars>
          <dgm:bulletEnabled val="1"/>
        </dgm:presLayoutVars>
      </dgm:prSet>
      <dgm:spPr/>
    </dgm:pt>
    <dgm:pt modelId="{E245B1C3-14A2-470F-A12A-5E97C3394157}" type="pres">
      <dgm:prSet presAssocID="{2348E0F7-4509-4AFD-AC7E-56742567F429}" presName="Name13" presStyleLbl="parChTrans1D2" presStyleIdx="1" presStyleCnt="4"/>
      <dgm:spPr/>
    </dgm:pt>
    <dgm:pt modelId="{F8808D7A-7049-4394-84A0-D7F1FF6EF699}" type="pres">
      <dgm:prSet presAssocID="{D47A8C51-E532-46C0-B23E-AABD7594BE46}" presName="childText" presStyleLbl="bgAcc1" presStyleIdx="1" presStyleCnt="4" custScaleX="249356">
        <dgm:presLayoutVars>
          <dgm:bulletEnabled val="1"/>
        </dgm:presLayoutVars>
      </dgm:prSet>
      <dgm:spPr/>
    </dgm:pt>
    <dgm:pt modelId="{BB953F78-8FCB-468E-A219-F403B3491271}" type="pres">
      <dgm:prSet presAssocID="{044DF6FF-B429-4937-BA57-5F88AFE6F494}" presName="Name13" presStyleLbl="parChTrans1D2" presStyleIdx="2" presStyleCnt="4"/>
      <dgm:spPr/>
    </dgm:pt>
    <dgm:pt modelId="{971BD894-DA4C-4829-9A7F-2CB7E90571B7}" type="pres">
      <dgm:prSet presAssocID="{082A105F-3E44-408C-8945-B1FAB469AAEB}" presName="childText" presStyleLbl="bgAcc1" presStyleIdx="2" presStyleCnt="4" custScaleX="249356">
        <dgm:presLayoutVars>
          <dgm:bulletEnabled val="1"/>
        </dgm:presLayoutVars>
      </dgm:prSet>
      <dgm:spPr/>
    </dgm:pt>
    <dgm:pt modelId="{D3D1DE24-7310-4F0A-80DD-EF938DBE7164}" type="pres">
      <dgm:prSet presAssocID="{7083E238-5557-474F-A215-6CC0C44C76CE}" presName="Name13" presStyleLbl="parChTrans1D2" presStyleIdx="3" presStyleCnt="4"/>
      <dgm:spPr/>
    </dgm:pt>
    <dgm:pt modelId="{16693B69-4746-4567-9517-EDAFF95C6824}" type="pres">
      <dgm:prSet presAssocID="{EA89437F-5EE4-4B8A-9AE4-2391D8FD7036}" presName="childText" presStyleLbl="bgAcc1" presStyleIdx="3" presStyleCnt="4" custScaleX="249356">
        <dgm:presLayoutVars>
          <dgm:bulletEnabled val="1"/>
        </dgm:presLayoutVars>
      </dgm:prSet>
      <dgm:spPr/>
    </dgm:pt>
  </dgm:ptLst>
  <dgm:cxnLst>
    <dgm:cxn modelId="{8B88A703-7811-41D1-9C0E-34542C3CFBAF}" type="presOf" srcId="{7E119E31-416E-47C5-9AB0-D8B6106EDFDF}" destId="{5E13181B-7A5B-4D93-BAB6-EE850B42BB6B}" srcOrd="0" destOrd="0" presId="urn:microsoft.com/office/officeart/2005/8/layout/hierarchy3"/>
    <dgm:cxn modelId="{B44A5B04-4336-4490-BD71-58BCB7BAA33B}" type="presOf" srcId="{7083E238-5557-474F-A215-6CC0C44C76CE}" destId="{D3D1DE24-7310-4F0A-80DD-EF938DBE7164}" srcOrd="0" destOrd="0" presId="urn:microsoft.com/office/officeart/2005/8/layout/hierarchy3"/>
    <dgm:cxn modelId="{817BFC04-AB4B-4406-A68D-59A81933583B}" srcId="{7E119E31-416E-47C5-9AB0-D8B6106EDFDF}" destId="{7B09ABF1-79B1-404E-AA8D-993C0D8634AA}" srcOrd="0" destOrd="0" parTransId="{37245752-0E8F-4386-8AA8-41CDABA82FDC}" sibTransId="{4C8CFA7E-2261-4C61-A09A-23693D64121C}"/>
    <dgm:cxn modelId="{062EF418-50CE-4804-BF33-AFE38D9D6DEE}" srcId="{7B09ABF1-79B1-404E-AA8D-993C0D8634AA}" destId="{082A105F-3E44-408C-8945-B1FAB469AAEB}" srcOrd="2" destOrd="0" parTransId="{044DF6FF-B429-4937-BA57-5F88AFE6F494}" sibTransId="{8EE4E143-3803-4E14-9425-37271040CAFB}"/>
    <dgm:cxn modelId="{E83B773C-2F48-4A2C-92F2-5D46D2EDA2CB}" type="presOf" srcId="{BC83F2E2-5CB6-4972-A004-DA4C3B27486B}" destId="{39D339A3-E868-47C8-B4DC-EC30180B7645}" srcOrd="0" destOrd="0" presId="urn:microsoft.com/office/officeart/2005/8/layout/hierarchy3"/>
    <dgm:cxn modelId="{0E76A13F-BCF7-41DC-AB5F-A94ADA732A88}" type="presOf" srcId="{2348E0F7-4509-4AFD-AC7E-56742567F429}" destId="{E245B1C3-14A2-470F-A12A-5E97C3394157}" srcOrd="0" destOrd="0" presId="urn:microsoft.com/office/officeart/2005/8/layout/hierarchy3"/>
    <dgm:cxn modelId="{810A9B40-6491-4599-9B46-B2C94A5AD0FF}" type="presOf" srcId="{044DF6FF-B429-4937-BA57-5F88AFE6F494}" destId="{BB953F78-8FCB-468E-A219-F403B3491271}" srcOrd="0" destOrd="0" presId="urn:microsoft.com/office/officeart/2005/8/layout/hierarchy3"/>
    <dgm:cxn modelId="{11E88446-5181-42FE-84CE-1E0A9B57F0A7}" type="presOf" srcId="{EA89437F-5EE4-4B8A-9AE4-2391D8FD7036}" destId="{16693B69-4746-4567-9517-EDAFF95C6824}" srcOrd="0" destOrd="0" presId="urn:microsoft.com/office/officeart/2005/8/layout/hierarchy3"/>
    <dgm:cxn modelId="{882DAF57-F8EA-44D5-BE12-20251C55F64D}" type="presOf" srcId="{082A105F-3E44-408C-8945-B1FAB469AAEB}" destId="{971BD894-DA4C-4829-9A7F-2CB7E90571B7}" srcOrd="0" destOrd="0" presId="urn:microsoft.com/office/officeart/2005/8/layout/hierarchy3"/>
    <dgm:cxn modelId="{62265989-FCEB-4B0F-AE7C-E65533D12956}" srcId="{7B09ABF1-79B1-404E-AA8D-993C0D8634AA}" destId="{07FB13B3-4879-4B19-B956-EB51707D79A5}" srcOrd="0" destOrd="0" parTransId="{BC83F2E2-5CB6-4972-A004-DA4C3B27486B}" sibTransId="{94EC9B13-66CA-4CAC-BC4F-C957CBFB399A}"/>
    <dgm:cxn modelId="{AEBA868D-C544-4999-985F-ED0657ED10C1}" type="presOf" srcId="{7B09ABF1-79B1-404E-AA8D-993C0D8634AA}" destId="{650EA199-D57B-436A-B17F-3EA82BA8B19A}" srcOrd="1" destOrd="0" presId="urn:microsoft.com/office/officeart/2005/8/layout/hierarchy3"/>
    <dgm:cxn modelId="{F9F6FF9D-A08C-4381-BA45-E094155DBEFF}" srcId="{7B09ABF1-79B1-404E-AA8D-993C0D8634AA}" destId="{D47A8C51-E532-46C0-B23E-AABD7594BE46}" srcOrd="1" destOrd="0" parTransId="{2348E0F7-4509-4AFD-AC7E-56742567F429}" sibTransId="{B68D9972-B03B-4B12-BDEB-320BCF248BA7}"/>
    <dgm:cxn modelId="{2DE494A0-29DB-4ACB-BDAE-402A62F8093D}" type="presOf" srcId="{D47A8C51-E532-46C0-B23E-AABD7594BE46}" destId="{F8808D7A-7049-4394-84A0-D7F1FF6EF699}" srcOrd="0" destOrd="0" presId="urn:microsoft.com/office/officeart/2005/8/layout/hierarchy3"/>
    <dgm:cxn modelId="{D36B73B9-7EB1-432B-A082-30F12FE75242}" type="presOf" srcId="{7B09ABF1-79B1-404E-AA8D-993C0D8634AA}" destId="{517D2584-9CE1-48B0-8B5B-8EA2083BC453}" srcOrd="0" destOrd="0" presId="urn:microsoft.com/office/officeart/2005/8/layout/hierarchy3"/>
    <dgm:cxn modelId="{D65C4DE8-6F93-41AE-98C7-4795CE46D342}" srcId="{7B09ABF1-79B1-404E-AA8D-993C0D8634AA}" destId="{EA89437F-5EE4-4B8A-9AE4-2391D8FD7036}" srcOrd="3" destOrd="0" parTransId="{7083E238-5557-474F-A215-6CC0C44C76CE}" sibTransId="{D98D4B11-51FD-4E41-A586-4032D087135C}"/>
    <dgm:cxn modelId="{37FD9EFB-BE12-41BB-A54D-AB19F267B8A1}" type="presOf" srcId="{07FB13B3-4879-4B19-B956-EB51707D79A5}" destId="{8AC7F0C1-3FBF-4AFC-9025-88FBB8446184}" srcOrd="0" destOrd="0" presId="urn:microsoft.com/office/officeart/2005/8/layout/hierarchy3"/>
    <dgm:cxn modelId="{57B1F0FC-7C81-4E07-B0FB-6ED854ED5EF6}" type="presParOf" srcId="{5E13181B-7A5B-4D93-BAB6-EE850B42BB6B}" destId="{17CBEAAD-CB5B-4B08-AE70-7E9A7685CCFB}" srcOrd="0" destOrd="0" presId="urn:microsoft.com/office/officeart/2005/8/layout/hierarchy3"/>
    <dgm:cxn modelId="{B9B24107-DF92-4660-A82C-D98460E0AAD9}" type="presParOf" srcId="{17CBEAAD-CB5B-4B08-AE70-7E9A7685CCFB}" destId="{25CB11A6-9B7C-4845-8AC4-26C17E94E7E1}" srcOrd="0" destOrd="0" presId="urn:microsoft.com/office/officeart/2005/8/layout/hierarchy3"/>
    <dgm:cxn modelId="{917DD79B-4DB7-4368-8110-E89B701920F2}" type="presParOf" srcId="{25CB11A6-9B7C-4845-8AC4-26C17E94E7E1}" destId="{517D2584-9CE1-48B0-8B5B-8EA2083BC453}" srcOrd="0" destOrd="0" presId="urn:microsoft.com/office/officeart/2005/8/layout/hierarchy3"/>
    <dgm:cxn modelId="{84872F2C-CEEE-4074-A192-50BDBFE4B64C}" type="presParOf" srcId="{25CB11A6-9B7C-4845-8AC4-26C17E94E7E1}" destId="{650EA199-D57B-436A-B17F-3EA82BA8B19A}" srcOrd="1" destOrd="0" presId="urn:microsoft.com/office/officeart/2005/8/layout/hierarchy3"/>
    <dgm:cxn modelId="{09E3FAD2-A4B5-4494-BE57-E752C3E007BF}" type="presParOf" srcId="{17CBEAAD-CB5B-4B08-AE70-7E9A7685CCFB}" destId="{D506182C-8FAB-4555-8F21-6B94A9823340}" srcOrd="1" destOrd="0" presId="urn:microsoft.com/office/officeart/2005/8/layout/hierarchy3"/>
    <dgm:cxn modelId="{BDB2F70B-3A9B-4292-B8FB-8BFB1C168B11}" type="presParOf" srcId="{D506182C-8FAB-4555-8F21-6B94A9823340}" destId="{39D339A3-E868-47C8-B4DC-EC30180B7645}" srcOrd="0" destOrd="0" presId="urn:microsoft.com/office/officeart/2005/8/layout/hierarchy3"/>
    <dgm:cxn modelId="{D8AEF28D-7D24-4ED9-AE35-4A2BCE621D37}" type="presParOf" srcId="{D506182C-8FAB-4555-8F21-6B94A9823340}" destId="{8AC7F0C1-3FBF-4AFC-9025-88FBB8446184}" srcOrd="1" destOrd="0" presId="urn:microsoft.com/office/officeart/2005/8/layout/hierarchy3"/>
    <dgm:cxn modelId="{DFB8AFF0-5657-4FC8-8181-33C0A829574D}" type="presParOf" srcId="{D506182C-8FAB-4555-8F21-6B94A9823340}" destId="{E245B1C3-14A2-470F-A12A-5E97C3394157}" srcOrd="2" destOrd="0" presId="urn:microsoft.com/office/officeart/2005/8/layout/hierarchy3"/>
    <dgm:cxn modelId="{1315E9C8-13E9-43B2-8818-3C8A3A2BBFA1}" type="presParOf" srcId="{D506182C-8FAB-4555-8F21-6B94A9823340}" destId="{F8808D7A-7049-4394-84A0-D7F1FF6EF699}" srcOrd="3" destOrd="0" presId="urn:microsoft.com/office/officeart/2005/8/layout/hierarchy3"/>
    <dgm:cxn modelId="{F95B93E1-6F8B-4915-9421-4767E8E6399C}" type="presParOf" srcId="{D506182C-8FAB-4555-8F21-6B94A9823340}" destId="{BB953F78-8FCB-468E-A219-F403B3491271}" srcOrd="4" destOrd="0" presId="urn:microsoft.com/office/officeart/2005/8/layout/hierarchy3"/>
    <dgm:cxn modelId="{3AA95516-B553-46BB-8BCE-43F01A7AC3C6}" type="presParOf" srcId="{D506182C-8FAB-4555-8F21-6B94A9823340}" destId="{971BD894-DA4C-4829-9A7F-2CB7E90571B7}" srcOrd="5" destOrd="0" presId="urn:microsoft.com/office/officeart/2005/8/layout/hierarchy3"/>
    <dgm:cxn modelId="{3D19F681-4F33-40FF-8969-36924231A61A}" type="presParOf" srcId="{D506182C-8FAB-4555-8F21-6B94A9823340}" destId="{D3D1DE24-7310-4F0A-80DD-EF938DBE7164}" srcOrd="6" destOrd="0" presId="urn:microsoft.com/office/officeart/2005/8/layout/hierarchy3"/>
    <dgm:cxn modelId="{6534F79F-1180-4AFC-918D-E819B97E207C}" type="presParOf" srcId="{D506182C-8FAB-4555-8F21-6B94A9823340}" destId="{16693B69-4746-4567-9517-EDAFF95C682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119E31-416E-47C5-9AB0-D8B6106EDF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9ABF1-79B1-404E-AA8D-993C0D8634AA}">
      <dgm:prSet phldrT="[Text]" custT="1"/>
      <dgm:spPr/>
      <dgm:t>
        <a:bodyPr/>
        <a:lstStyle/>
        <a:p>
          <a:r>
            <a:rPr lang="en-US" sz="3600" dirty="0"/>
            <a:t>Weather</a:t>
          </a:r>
        </a:p>
      </dgm:t>
    </dgm:pt>
    <dgm:pt modelId="{37245752-0E8F-4386-8AA8-41CDABA82FDC}" type="parTrans" cxnId="{817BFC04-AB4B-4406-A68D-59A81933583B}">
      <dgm:prSet/>
      <dgm:spPr/>
      <dgm:t>
        <a:bodyPr/>
        <a:lstStyle/>
        <a:p>
          <a:endParaRPr lang="en-US"/>
        </a:p>
      </dgm:t>
    </dgm:pt>
    <dgm:pt modelId="{4C8CFA7E-2261-4C61-A09A-23693D64121C}" type="sibTrans" cxnId="{817BFC04-AB4B-4406-A68D-59A81933583B}">
      <dgm:prSet/>
      <dgm:spPr/>
      <dgm:t>
        <a:bodyPr/>
        <a:lstStyle/>
        <a:p>
          <a:endParaRPr lang="en-US"/>
        </a:p>
      </dgm:t>
    </dgm:pt>
    <dgm:pt modelId="{07FB13B3-4879-4B19-B956-EB51707D79A5}">
      <dgm:prSet phldrT="[Text]" custT="1"/>
      <dgm:spPr/>
      <dgm:t>
        <a:bodyPr/>
        <a:lstStyle/>
        <a:p>
          <a:r>
            <a:rPr lang="en-US" sz="2500" dirty="0"/>
            <a:t>Maximum T</a:t>
          </a:r>
          <a:r>
            <a:rPr lang="en-US" sz="2500" baseline="30000" dirty="0"/>
            <a:t>o</a:t>
          </a:r>
        </a:p>
      </dgm:t>
    </dgm:pt>
    <dgm:pt modelId="{BC83F2E2-5CB6-4972-A004-DA4C3B27486B}" type="parTrans" cxnId="{62265989-FCEB-4B0F-AE7C-E65533D12956}">
      <dgm:prSet/>
      <dgm:spPr/>
      <dgm:t>
        <a:bodyPr/>
        <a:lstStyle/>
        <a:p>
          <a:endParaRPr lang="en-US"/>
        </a:p>
      </dgm:t>
    </dgm:pt>
    <dgm:pt modelId="{94EC9B13-66CA-4CAC-BC4F-C957CBFB399A}" type="sibTrans" cxnId="{62265989-FCEB-4B0F-AE7C-E65533D12956}">
      <dgm:prSet/>
      <dgm:spPr/>
      <dgm:t>
        <a:bodyPr/>
        <a:lstStyle/>
        <a:p>
          <a:endParaRPr lang="en-US"/>
        </a:p>
      </dgm:t>
    </dgm:pt>
    <dgm:pt modelId="{D47A8C51-E532-46C0-B23E-AABD7594BE46}">
      <dgm:prSet phldrT="[Text]" custT="1"/>
      <dgm:spPr/>
      <dgm:t>
        <a:bodyPr/>
        <a:lstStyle/>
        <a:p>
          <a:r>
            <a:rPr lang="en-US" sz="2500" dirty="0"/>
            <a:t>Minimum T</a:t>
          </a:r>
          <a:r>
            <a:rPr lang="en-US" sz="2500" baseline="30000" dirty="0"/>
            <a:t>o</a:t>
          </a:r>
          <a:endParaRPr lang="en-US" sz="2500" dirty="0"/>
        </a:p>
      </dgm:t>
    </dgm:pt>
    <dgm:pt modelId="{2348E0F7-4509-4AFD-AC7E-56742567F429}" type="parTrans" cxnId="{F9F6FF9D-A08C-4381-BA45-E094155DBEFF}">
      <dgm:prSet/>
      <dgm:spPr/>
      <dgm:t>
        <a:bodyPr/>
        <a:lstStyle/>
        <a:p>
          <a:endParaRPr lang="en-US"/>
        </a:p>
      </dgm:t>
    </dgm:pt>
    <dgm:pt modelId="{B68D9972-B03B-4B12-BDEB-320BCF248BA7}" type="sibTrans" cxnId="{F9F6FF9D-A08C-4381-BA45-E094155DBEFF}">
      <dgm:prSet/>
      <dgm:spPr/>
      <dgm:t>
        <a:bodyPr/>
        <a:lstStyle/>
        <a:p>
          <a:endParaRPr lang="en-US"/>
        </a:p>
      </dgm:t>
    </dgm:pt>
    <dgm:pt modelId="{082A105F-3E44-408C-8945-B1FAB469AAEB}">
      <dgm:prSet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sz="2500" dirty="0"/>
            <a:t>Precipitation</a:t>
          </a:r>
        </a:p>
      </dgm:t>
    </dgm:pt>
    <dgm:pt modelId="{044DF6FF-B429-4937-BA57-5F88AFE6F494}" type="parTrans" cxnId="{062EF418-50CE-4804-BF33-AFE38D9D6DEE}">
      <dgm:prSet/>
      <dgm:spPr/>
      <dgm:t>
        <a:bodyPr/>
        <a:lstStyle/>
        <a:p>
          <a:endParaRPr lang="en-US"/>
        </a:p>
      </dgm:t>
    </dgm:pt>
    <dgm:pt modelId="{8EE4E143-3803-4E14-9425-37271040CAFB}" type="sibTrans" cxnId="{062EF418-50CE-4804-BF33-AFE38D9D6DEE}">
      <dgm:prSet/>
      <dgm:spPr/>
      <dgm:t>
        <a:bodyPr/>
        <a:lstStyle/>
        <a:p>
          <a:endParaRPr lang="en-US"/>
        </a:p>
      </dgm:t>
    </dgm:pt>
    <dgm:pt modelId="{EA89437F-5EE4-4B8A-9AE4-2391D8FD7036}">
      <dgm:prSet custT="1"/>
      <dgm:spPr/>
      <dgm:t>
        <a:bodyPr/>
        <a:lstStyle/>
        <a:p>
          <a:r>
            <a:rPr lang="en-US" sz="2500" dirty="0"/>
            <a:t>Radiation</a:t>
          </a:r>
        </a:p>
      </dgm:t>
    </dgm:pt>
    <dgm:pt modelId="{7083E238-5557-474F-A215-6CC0C44C76CE}" type="parTrans" cxnId="{D65C4DE8-6F93-41AE-98C7-4795CE46D342}">
      <dgm:prSet/>
      <dgm:spPr/>
      <dgm:t>
        <a:bodyPr/>
        <a:lstStyle/>
        <a:p>
          <a:endParaRPr lang="en-US"/>
        </a:p>
      </dgm:t>
    </dgm:pt>
    <dgm:pt modelId="{D98D4B11-51FD-4E41-A586-4032D087135C}" type="sibTrans" cxnId="{D65C4DE8-6F93-41AE-98C7-4795CE46D342}">
      <dgm:prSet/>
      <dgm:spPr/>
      <dgm:t>
        <a:bodyPr/>
        <a:lstStyle/>
        <a:p>
          <a:endParaRPr lang="en-US"/>
        </a:p>
      </dgm:t>
    </dgm:pt>
    <dgm:pt modelId="{5E13181B-7A5B-4D93-BAB6-EE850B42BB6B}" type="pres">
      <dgm:prSet presAssocID="{7E119E31-416E-47C5-9AB0-D8B6106EDF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CBEAAD-CB5B-4B08-AE70-7E9A7685CCFB}" type="pres">
      <dgm:prSet presAssocID="{7B09ABF1-79B1-404E-AA8D-993C0D8634AA}" presName="root" presStyleCnt="0"/>
      <dgm:spPr/>
    </dgm:pt>
    <dgm:pt modelId="{25CB11A6-9B7C-4845-8AC4-26C17E94E7E1}" type="pres">
      <dgm:prSet presAssocID="{7B09ABF1-79B1-404E-AA8D-993C0D8634AA}" presName="rootComposite" presStyleCnt="0"/>
      <dgm:spPr/>
    </dgm:pt>
    <dgm:pt modelId="{517D2584-9CE1-48B0-8B5B-8EA2083BC453}" type="pres">
      <dgm:prSet presAssocID="{7B09ABF1-79B1-404E-AA8D-993C0D8634AA}" presName="rootText" presStyleLbl="node1" presStyleIdx="0" presStyleCnt="1" custScaleX="190177" custScaleY="112308" custLinFactNeighborX="-38965" custLinFactNeighborY="13838"/>
      <dgm:spPr/>
    </dgm:pt>
    <dgm:pt modelId="{650EA199-D57B-436A-B17F-3EA82BA8B19A}" type="pres">
      <dgm:prSet presAssocID="{7B09ABF1-79B1-404E-AA8D-993C0D8634AA}" presName="rootConnector" presStyleLbl="node1" presStyleIdx="0" presStyleCnt="1"/>
      <dgm:spPr/>
    </dgm:pt>
    <dgm:pt modelId="{D506182C-8FAB-4555-8F21-6B94A9823340}" type="pres">
      <dgm:prSet presAssocID="{7B09ABF1-79B1-404E-AA8D-993C0D8634AA}" presName="childShape" presStyleCnt="0"/>
      <dgm:spPr/>
    </dgm:pt>
    <dgm:pt modelId="{39D339A3-E868-47C8-B4DC-EC30180B7645}" type="pres">
      <dgm:prSet presAssocID="{BC83F2E2-5CB6-4972-A004-DA4C3B27486B}" presName="Name13" presStyleLbl="parChTrans1D2" presStyleIdx="0" presStyleCnt="4"/>
      <dgm:spPr/>
    </dgm:pt>
    <dgm:pt modelId="{8AC7F0C1-3FBF-4AFC-9025-88FBB8446184}" type="pres">
      <dgm:prSet presAssocID="{07FB13B3-4879-4B19-B956-EB51707D79A5}" presName="childText" presStyleLbl="bgAcc1" presStyleIdx="0" presStyleCnt="4" custScaleX="249356">
        <dgm:presLayoutVars>
          <dgm:bulletEnabled val="1"/>
        </dgm:presLayoutVars>
      </dgm:prSet>
      <dgm:spPr/>
    </dgm:pt>
    <dgm:pt modelId="{E245B1C3-14A2-470F-A12A-5E97C3394157}" type="pres">
      <dgm:prSet presAssocID="{2348E0F7-4509-4AFD-AC7E-56742567F429}" presName="Name13" presStyleLbl="parChTrans1D2" presStyleIdx="1" presStyleCnt="4"/>
      <dgm:spPr/>
    </dgm:pt>
    <dgm:pt modelId="{F8808D7A-7049-4394-84A0-D7F1FF6EF699}" type="pres">
      <dgm:prSet presAssocID="{D47A8C51-E532-46C0-B23E-AABD7594BE46}" presName="childText" presStyleLbl="bgAcc1" presStyleIdx="1" presStyleCnt="4" custScaleX="249356">
        <dgm:presLayoutVars>
          <dgm:bulletEnabled val="1"/>
        </dgm:presLayoutVars>
      </dgm:prSet>
      <dgm:spPr/>
    </dgm:pt>
    <dgm:pt modelId="{BB953F78-8FCB-468E-A219-F403B3491271}" type="pres">
      <dgm:prSet presAssocID="{044DF6FF-B429-4937-BA57-5F88AFE6F494}" presName="Name13" presStyleLbl="parChTrans1D2" presStyleIdx="2" presStyleCnt="4"/>
      <dgm:spPr/>
    </dgm:pt>
    <dgm:pt modelId="{971BD894-DA4C-4829-9A7F-2CB7E90571B7}" type="pres">
      <dgm:prSet presAssocID="{082A105F-3E44-408C-8945-B1FAB469AAEB}" presName="childText" presStyleLbl="bgAcc1" presStyleIdx="2" presStyleCnt="4" custScaleX="249356">
        <dgm:presLayoutVars>
          <dgm:bulletEnabled val="1"/>
        </dgm:presLayoutVars>
      </dgm:prSet>
      <dgm:spPr/>
    </dgm:pt>
    <dgm:pt modelId="{D3D1DE24-7310-4F0A-80DD-EF938DBE7164}" type="pres">
      <dgm:prSet presAssocID="{7083E238-5557-474F-A215-6CC0C44C76CE}" presName="Name13" presStyleLbl="parChTrans1D2" presStyleIdx="3" presStyleCnt="4"/>
      <dgm:spPr/>
    </dgm:pt>
    <dgm:pt modelId="{16693B69-4746-4567-9517-EDAFF95C6824}" type="pres">
      <dgm:prSet presAssocID="{EA89437F-5EE4-4B8A-9AE4-2391D8FD7036}" presName="childText" presStyleLbl="bgAcc1" presStyleIdx="3" presStyleCnt="4" custScaleX="249356">
        <dgm:presLayoutVars>
          <dgm:bulletEnabled val="1"/>
        </dgm:presLayoutVars>
      </dgm:prSet>
      <dgm:spPr/>
    </dgm:pt>
  </dgm:ptLst>
  <dgm:cxnLst>
    <dgm:cxn modelId="{8B88A703-7811-41D1-9C0E-34542C3CFBAF}" type="presOf" srcId="{7E119E31-416E-47C5-9AB0-D8B6106EDFDF}" destId="{5E13181B-7A5B-4D93-BAB6-EE850B42BB6B}" srcOrd="0" destOrd="0" presId="urn:microsoft.com/office/officeart/2005/8/layout/hierarchy3"/>
    <dgm:cxn modelId="{B44A5B04-4336-4490-BD71-58BCB7BAA33B}" type="presOf" srcId="{7083E238-5557-474F-A215-6CC0C44C76CE}" destId="{D3D1DE24-7310-4F0A-80DD-EF938DBE7164}" srcOrd="0" destOrd="0" presId="urn:microsoft.com/office/officeart/2005/8/layout/hierarchy3"/>
    <dgm:cxn modelId="{817BFC04-AB4B-4406-A68D-59A81933583B}" srcId="{7E119E31-416E-47C5-9AB0-D8B6106EDFDF}" destId="{7B09ABF1-79B1-404E-AA8D-993C0D8634AA}" srcOrd="0" destOrd="0" parTransId="{37245752-0E8F-4386-8AA8-41CDABA82FDC}" sibTransId="{4C8CFA7E-2261-4C61-A09A-23693D64121C}"/>
    <dgm:cxn modelId="{062EF418-50CE-4804-BF33-AFE38D9D6DEE}" srcId="{7B09ABF1-79B1-404E-AA8D-993C0D8634AA}" destId="{082A105F-3E44-408C-8945-B1FAB469AAEB}" srcOrd="2" destOrd="0" parTransId="{044DF6FF-B429-4937-BA57-5F88AFE6F494}" sibTransId="{8EE4E143-3803-4E14-9425-37271040CAFB}"/>
    <dgm:cxn modelId="{E83B773C-2F48-4A2C-92F2-5D46D2EDA2CB}" type="presOf" srcId="{BC83F2E2-5CB6-4972-A004-DA4C3B27486B}" destId="{39D339A3-E868-47C8-B4DC-EC30180B7645}" srcOrd="0" destOrd="0" presId="urn:microsoft.com/office/officeart/2005/8/layout/hierarchy3"/>
    <dgm:cxn modelId="{0E76A13F-BCF7-41DC-AB5F-A94ADA732A88}" type="presOf" srcId="{2348E0F7-4509-4AFD-AC7E-56742567F429}" destId="{E245B1C3-14A2-470F-A12A-5E97C3394157}" srcOrd="0" destOrd="0" presId="urn:microsoft.com/office/officeart/2005/8/layout/hierarchy3"/>
    <dgm:cxn modelId="{810A9B40-6491-4599-9B46-B2C94A5AD0FF}" type="presOf" srcId="{044DF6FF-B429-4937-BA57-5F88AFE6F494}" destId="{BB953F78-8FCB-468E-A219-F403B3491271}" srcOrd="0" destOrd="0" presId="urn:microsoft.com/office/officeart/2005/8/layout/hierarchy3"/>
    <dgm:cxn modelId="{11E88446-5181-42FE-84CE-1E0A9B57F0A7}" type="presOf" srcId="{EA89437F-5EE4-4B8A-9AE4-2391D8FD7036}" destId="{16693B69-4746-4567-9517-EDAFF95C6824}" srcOrd="0" destOrd="0" presId="urn:microsoft.com/office/officeart/2005/8/layout/hierarchy3"/>
    <dgm:cxn modelId="{882DAF57-F8EA-44D5-BE12-20251C55F64D}" type="presOf" srcId="{082A105F-3E44-408C-8945-B1FAB469AAEB}" destId="{971BD894-DA4C-4829-9A7F-2CB7E90571B7}" srcOrd="0" destOrd="0" presId="urn:microsoft.com/office/officeart/2005/8/layout/hierarchy3"/>
    <dgm:cxn modelId="{62265989-FCEB-4B0F-AE7C-E65533D12956}" srcId="{7B09ABF1-79B1-404E-AA8D-993C0D8634AA}" destId="{07FB13B3-4879-4B19-B956-EB51707D79A5}" srcOrd="0" destOrd="0" parTransId="{BC83F2E2-5CB6-4972-A004-DA4C3B27486B}" sibTransId="{94EC9B13-66CA-4CAC-BC4F-C957CBFB399A}"/>
    <dgm:cxn modelId="{AEBA868D-C544-4999-985F-ED0657ED10C1}" type="presOf" srcId="{7B09ABF1-79B1-404E-AA8D-993C0D8634AA}" destId="{650EA199-D57B-436A-B17F-3EA82BA8B19A}" srcOrd="1" destOrd="0" presId="urn:microsoft.com/office/officeart/2005/8/layout/hierarchy3"/>
    <dgm:cxn modelId="{F9F6FF9D-A08C-4381-BA45-E094155DBEFF}" srcId="{7B09ABF1-79B1-404E-AA8D-993C0D8634AA}" destId="{D47A8C51-E532-46C0-B23E-AABD7594BE46}" srcOrd="1" destOrd="0" parTransId="{2348E0F7-4509-4AFD-AC7E-56742567F429}" sibTransId="{B68D9972-B03B-4B12-BDEB-320BCF248BA7}"/>
    <dgm:cxn modelId="{2DE494A0-29DB-4ACB-BDAE-402A62F8093D}" type="presOf" srcId="{D47A8C51-E532-46C0-B23E-AABD7594BE46}" destId="{F8808D7A-7049-4394-84A0-D7F1FF6EF699}" srcOrd="0" destOrd="0" presId="urn:microsoft.com/office/officeart/2005/8/layout/hierarchy3"/>
    <dgm:cxn modelId="{D36B73B9-7EB1-432B-A082-30F12FE75242}" type="presOf" srcId="{7B09ABF1-79B1-404E-AA8D-993C0D8634AA}" destId="{517D2584-9CE1-48B0-8B5B-8EA2083BC453}" srcOrd="0" destOrd="0" presId="urn:microsoft.com/office/officeart/2005/8/layout/hierarchy3"/>
    <dgm:cxn modelId="{D65C4DE8-6F93-41AE-98C7-4795CE46D342}" srcId="{7B09ABF1-79B1-404E-AA8D-993C0D8634AA}" destId="{EA89437F-5EE4-4B8A-9AE4-2391D8FD7036}" srcOrd="3" destOrd="0" parTransId="{7083E238-5557-474F-A215-6CC0C44C76CE}" sibTransId="{D98D4B11-51FD-4E41-A586-4032D087135C}"/>
    <dgm:cxn modelId="{37FD9EFB-BE12-41BB-A54D-AB19F267B8A1}" type="presOf" srcId="{07FB13B3-4879-4B19-B956-EB51707D79A5}" destId="{8AC7F0C1-3FBF-4AFC-9025-88FBB8446184}" srcOrd="0" destOrd="0" presId="urn:microsoft.com/office/officeart/2005/8/layout/hierarchy3"/>
    <dgm:cxn modelId="{57B1F0FC-7C81-4E07-B0FB-6ED854ED5EF6}" type="presParOf" srcId="{5E13181B-7A5B-4D93-BAB6-EE850B42BB6B}" destId="{17CBEAAD-CB5B-4B08-AE70-7E9A7685CCFB}" srcOrd="0" destOrd="0" presId="urn:microsoft.com/office/officeart/2005/8/layout/hierarchy3"/>
    <dgm:cxn modelId="{B9B24107-DF92-4660-A82C-D98460E0AAD9}" type="presParOf" srcId="{17CBEAAD-CB5B-4B08-AE70-7E9A7685CCFB}" destId="{25CB11A6-9B7C-4845-8AC4-26C17E94E7E1}" srcOrd="0" destOrd="0" presId="urn:microsoft.com/office/officeart/2005/8/layout/hierarchy3"/>
    <dgm:cxn modelId="{917DD79B-4DB7-4368-8110-E89B701920F2}" type="presParOf" srcId="{25CB11A6-9B7C-4845-8AC4-26C17E94E7E1}" destId="{517D2584-9CE1-48B0-8B5B-8EA2083BC453}" srcOrd="0" destOrd="0" presId="urn:microsoft.com/office/officeart/2005/8/layout/hierarchy3"/>
    <dgm:cxn modelId="{84872F2C-CEEE-4074-A192-50BDBFE4B64C}" type="presParOf" srcId="{25CB11A6-9B7C-4845-8AC4-26C17E94E7E1}" destId="{650EA199-D57B-436A-B17F-3EA82BA8B19A}" srcOrd="1" destOrd="0" presId="urn:microsoft.com/office/officeart/2005/8/layout/hierarchy3"/>
    <dgm:cxn modelId="{09E3FAD2-A4B5-4494-BE57-E752C3E007BF}" type="presParOf" srcId="{17CBEAAD-CB5B-4B08-AE70-7E9A7685CCFB}" destId="{D506182C-8FAB-4555-8F21-6B94A9823340}" srcOrd="1" destOrd="0" presId="urn:microsoft.com/office/officeart/2005/8/layout/hierarchy3"/>
    <dgm:cxn modelId="{BDB2F70B-3A9B-4292-B8FB-8BFB1C168B11}" type="presParOf" srcId="{D506182C-8FAB-4555-8F21-6B94A9823340}" destId="{39D339A3-E868-47C8-B4DC-EC30180B7645}" srcOrd="0" destOrd="0" presId="urn:microsoft.com/office/officeart/2005/8/layout/hierarchy3"/>
    <dgm:cxn modelId="{D8AEF28D-7D24-4ED9-AE35-4A2BCE621D37}" type="presParOf" srcId="{D506182C-8FAB-4555-8F21-6B94A9823340}" destId="{8AC7F0C1-3FBF-4AFC-9025-88FBB8446184}" srcOrd="1" destOrd="0" presId="urn:microsoft.com/office/officeart/2005/8/layout/hierarchy3"/>
    <dgm:cxn modelId="{DFB8AFF0-5657-4FC8-8181-33C0A829574D}" type="presParOf" srcId="{D506182C-8FAB-4555-8F21-6B94A9823340}" destId="{E245B1C3-14A2-470F-A12A-5E97C3394157}" srcOrd="2" destOrd="0" presId="urn:microsoft.com/office/officeart/2005/8/layout/hierarchy3"/>
    <dgm:cxn modelId="{1315E9C8-13E9-43B2-8818-3C8A3A2BBFA1}" type="presParOf" srcId="{D506182C-8FAB-4555-8F21-6B94A9823340}" destId="{F8808D7A-7049-4394-84A0-D7F1FF6EF699}" srcOrd="3" destOrd="0" presId="urn:microsoft.com/office/officeart/2005/8/layout/hierarchy3"/>
    <dgm:cxn modelId="{F95B93E1-6F8B-4915-9421-4767E8E6399C}" type="presParOf" srcId="{D506182C-8FAB-4555-8F21-6B94A9823340}" destId="{BB953F78-8FCB-468E-A219-F403B3491271}" srcOrd="4" destOrd="0" presId="urn:microsoft.com/office/officeart/2005/8/layout/hierarchy3"/>
    <dgm:cxn modelId="{3AA95516-B553-46BB-8BCE-43F01A7AC3C6}" type="presParOf" srcId="{D506182C-8FAB-4555-8F21-6B94A9823340}" destId="{971BD894-DA4C-4829-9A7F-2CB7E90571B7}" srcOrd="5" destOrd="0" presId="urn:microsoft.com/office/officeart/2005/8/layout/hierarchy3"/>
    <dgm:cxn modelId="{3D19F681-4F33-40FF-8969-36924231A61A}" type="presParOf" srcId="{D506182C-8FAB-4555-8F21-6B94A9823340}" destId="{D3D1DE24-7310-4F0A-80DD-EF938DBE7164}" srcOrd="6" destOrd="0" presId="urn:microsoft.com/office/officeart/2005/8/layout/hierarchy3"/>
    <dgm:cxn modelId="{6534F79F-1180-4AFC-918D-E819B97E207C}" type="presParOf" srcId="{D506182C-8FAB-4555-8F21-6B94A9823340}" destId="{16693B69-4746-4567-9517-EDAFF95C682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D2584-9CE1-48B0-8B5B-8EA2083BC453}">
      <dsp:nvSpPr>
        <dsp:cNvPr id="0" name=""/>
        <dsp:cNvSpPr/>
      </dsp:nvSpPr>
      <dsp:spPr>
        <a:xfrm>
          <a:off x="343336" y="88903"/>
          <a:ext cx="1274646" cy="637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Soil</a:t>
          </a:r>
        </a:p>
      </dsp:txBody>
      <dsp:txXfrm>
        <a:off x="362003" y="107570"/>
        <a:ext cx="1237312" cy="599989"/>
      </dsp:txXfrm>
    </dsp:sp>
    <dsp:sp modelId="{39D339A3-E868-47C8-B4DC-EC30180B7645}">
      <dsp:nvSpPr>
        <dsp:cNvPr id="0" name=""/>
        <dsp:cNvSpPr/>
      </dsp:nvSpPr>
      <dsp:spPr>
        <a:xfrm>
          <a:off x="470801" y="726226"/>
          <a:ext cx="624130" cy="389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799"/>
              </a:lnTo>
              <a:lnTo>
                <a:pt x="624130" y="3897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7F0C1-3FBF-4AFC-9025-88FBB8446184}">
      <dsp:nvSpPr>
        <dsp:cNvPr id="0" name=""/>
        <dsp:cNvSpPr/>
      </dsp:nvSpPr>
      <dsp:spPr>
        <a:xfrm>
          <a:off x="1094931" y="797364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Water</a:t>
          </a:r>
        </a:p>
      </dsp:txBody>
      <dsp:txXfrm>
        <a:off x="1113598" y="816031"/>
        <a:ext cx="2505391" cy="599989"/>
      </dsp:txXfrm>
    </dsp:sp>
    <dsp:sp modelId="{E245B1C3-14A2-470F-A12A-5E97C3394157}">
      <dsp:nvSpPr>
        <dsp:cNvPr id="0" name=""/>
        <dsp:cNvSpPr/>
      </dsp:nvSpPr>
      <dsp:spPr>
        <a:xfrm>
          <a:off x="470801" y="726226"/>
          <a:ext cx="624130" cy="1186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6453"/>
              </a:lnTo>
              <a:lnTo>
                <a:pt x="624130" y="11864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08D7A-7049-4394-84A0-D7F1FF6EF699}">
      <dsp:nvSpPr>
        <dsp:cNvPr id="0" name=""/>
        <dsp:cNvSpPr/>
      </dsp:nvSpPr>
      <dsp:spPr>
        <a:xfrm>
          <a:off x="1094931" y="1594018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SoilWater</a:t>
          </a:r>
          <a:endParaRPr lang="en-US" sz="2500" kern="1200" dirty="0"/>
        </a:p>
      </dsp:txBody>
      <dsp:txXfrm>
        <a:off x="1113598" y="1612685"/>
        <a:ext cx="2505391" cy="599989"/>
      </dsp:txXfrm>
    </dsp:sp>
    <dsp:sp modelId="{BB953F78-8FCB-468E-A219-F403B3491271}">
      <dsp:nvSpPr>
        <dsp:cNvPr id="0" name=""/>
        <dsp:cNvSpPr/>
      </dsp:nvSpPr>
      <dsp:spPr>
        <a:xfrm>
          <a:off x="470801" y="726226"/>
          <a:ext cx="624130" cy="1983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3107"/>
              </a:lnTo>
              <a:lnTo>
                <a:pt x="624130" y="19831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BD894-DA4C-4829-9A7F-2CB7E90571B7}">
      <dsp:nvSpPr>
        <dsp:cNvPr id="0" name=""/>
        <dsp:cNvSpPr/>
      </dsp:nvSpPr>
      <dsp:spPr>
        <a:xfrm>
          <a:off x="1094931" y="2390671"/>
          <a:ext cx="2542725" cy="6373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SoilOrganicMatter</a:t>
          </a:r>
          <a:endParaRPr lang="en-US" sz="2500" kern="1200" dirty="0"/>
        </a:p>
      </dsp:txBody>
      <dsp:txXfrm>
        <a:off x="1113598" y="2409338"/>
        <a:ext cx="2505391" cy="599989"/>
      </dsp:txXfrm>
    </dsp:sp>
    <dsp:sp modelId="{D3D1DE24-7310-4F0A-80DD-EF938DBE7164}">
      <dsp:nvSpPr>
        <dsp:cNvPr id="0" name=""/>
        <dsp:cNvSpPr/>
      </dsp:nvSpPr>
      <dsp:spPr>
        <a:xfrm>
          <a:off x="470801" y="726226"/>
          <a:ext cx="624130" cy="2779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760"/>
              </a:lnTo>
              <a:lnTo>
                <a:pt x="624130" y="27797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93B69-4746-4567-9517-EDAFF95C6824}">
      <dsp:nvSpPr>
        <dsp:cNvPr id="0" name=""/>
        <dsp:cNvSpPr/>
      </dsp:nvSpPr>
      <dsp:spPr>
        <a:xfrm>
          <a:off x="1094931" y="3187325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Analysis</a:t>
          </a:r>
        </a:p>
      </dsp:txBody>
      <dsp:txXfrm>
        <a:off x="1113598" y="3205992"/>
        <a:ext cx="2505391" cy="599989"/>
      </dsp:txXfrm>
    </dsp:sp>
    <dsp:sp modelId="{0ABDF6E6-9C86-4DF7-9596-FE75CE767B9C}">
      <dsp:nvSpPr>
        <dsp:cNvPr id="0" name=""/>
        <dsp:cNvSpPr/>
      </dsp:nvSpPr>
      <dsp:spPr>
        <a:xfrm>
          <a:off x="470801" y="726226"/>
          <a:ext cx="624130" cy="3576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76414"/>
              </a:lnTo>
              <a:lnTo>
                <a:pt x="624130" y="35764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F3179-D6A3-481D-8FCF-7548D8CAE1A5}">
      <dsp:nvSpPr>
        <dsp:cNvPr id="0" name=""/>
        <dsp:cNvSpPr/>
      </dsp:nvSpPr>
      <dsp:spPr>
        <a:xfrm>
          <a:off x="1094931" y="3983979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InitialWater</a:t>
          </a:r>
          <a:endParaRPr lang="en-US" sz="2500" kern="1200" dirty="0"/>
        </a:p>
      </dsp:txBody>
      <dsp:txXfrm>
        <a:off x="1113598" y="4002646"/>
        <a:ext cx="2505391" cy="599989"/>
      </dsp:txXfrm>
    </dsp:sp>
    <dsp:sp modelId="{5596C5DF-14D7-424C-8009-D7C8987608DF}">
      <dsp:nvSpPr>
        <dsp:cNvPr id="0" name=""/>
        <dsp:cNvSpPr/>
      </dsp:nvSpPr>
      <dsp:spPr>
        <a:xfrm>
          <a:off x="470801" y="726226"/>
          <a:ext cx="624130" cy="4373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73068"/>
              </a:lnTo>
              <a:lnTo>
                <a:pt x="624130" y="4373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365AD-43DF-45E1-90CD-E5545083673B}">
      <dsp:nvSpPr>
        <dsp:cNvPr id="0" name=""/>
        <dsp:cNvSpPr/>
      </dsp:nvSpPr>
      <dsp:spPr>
        <a:xfrm>
          <a:off x="1094931" y="4780633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InitialNitrogen</a:t>
          </a:r>
          <a:endParaRPr lang="en-US" sz="2500" kern="1200" dirty="0"/>
        </a:p>
      </dsp:txBody>
      <dsp:txXfrm>
        <a:off x="1113598" y="4799300"/>
        <a:ext cx="2505391" cy="5999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D2584-9CE1-48B0-8B5B-8EA2083BC453}">
      <dsp:nvSpPr>
        <dsp:cNvPr id="0" name=""/>
        <dsp:cNvSpPr/>
      </dsp:nvSpPr>
      <dsp:spPr>
        <a:xfrm>
          <a:off x="343336" y="88903"/>
          <a:ext cx="1274646" cy="637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Soil</a:t>
          </a:r>
        </a:p>
      </dsp:txBody>
      <dsp:txXfrm>
        <a:off x="362003" y="107570"/>
        <a:ext cx="1237312" cy="599989"/>
      </dsp:txXfrm>
    </dsp:sp>
    <dsp:sp modelId="{39D339A3-E868-47C8-B4DC-EC30180B7645}">
      <dsp:nvSpPr>
        <dsp:cNvPr id="0" name=""/>
        <dsp:cNvSpPr/>
      </dsp:nvSpPr>
      <dsp:spPr>
        <a:xfrm>
          <a:off x="470801" y="726226"/>
          <a:ext cx="624130" cy="389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799"/>
              </a:lnTo>
              <a:lnTo>
                <a:pt x="624130" y="3897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7F0C1-3FBF-4AFC-9025-88FBB8446184}">
      <dsp:nvSpPr>
        <dsp:cNvPr id="0" name=""/>
        <dsp:cNvSpPr/>
      </dsp:nvSpPr>
      <dsp:spPr>
        <a:xfrm>
          <a:off x="1094931" y="797364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Water</a:t>
          </a:r>
        </a:p>
      </dsp:txBody>
      <dsp:txXfrm>
        <a:off x="1113598" y="816031"/>
        <a:ext cx="2505391" cy="599989"/>
      </dsp:txXfrm>
    </dsp:sp>
    <dsp:sp modelId="{E245B1C3-14A2-470F-A12A-5E97C3394157}">
      <dsp:nvSpPr>
        <dsp:cNvPr id="0" name=""/>
        <dsp:cNvSpPr/>
      </dsp:nvSpPr>
      <dsp:spPr>
        <a:xfrm>
          <a:off x="470801" y="726226"/>
          <a:ext cx="624130" cy="1186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6453"/>
              </a:lnTo>
              <a:lnTo>
                <a:pt x="624130" y="11864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08D7A-7049-4394-84A0-D7F1FF6EF699}">
      <dsp:nvSpPr>
        <dsp:cNvPr id="0" name=""/>
        <dsp:cNvSpPr/>
      </dsp:nvSpPr>
      <dsp:spPr>
        <a:xfrm>
          <a:off x="1094931" y="1594018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SoilWater</a:t>
          </a:r>
          <a:endParaRPr lang="en-US" sz="2500" kern="1200" dirty="0"/>
        </a:p>
      </dsp:txBody>
      <dsp:txXfrm>
        <a:off x="1113598" y="1612685"/>
        <a:ext cx="2505391" cy="599989"/>
      </dsp:txXfrm>
    </dsp:sp>
    <dsp:sp modelId="{BB953F78-8FCB-468E-A219-F403B3491271}">
      <dsp:nvSpPr>
        <dsp:cNvPr id="0" name=""/>
        <dsp:cNvSpPr/>
      </dsp:nvSpPr>
      <dsp:spPr>
        <a:xfrm>
          <a:off x="470801" y="726226"/>
          <a:ext cx="624130" cy="1983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3107"/>
              </a:lnTo>
              <a:lnTo>
                <a:pt x="624130" y="19831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BD894-DA4C-4829-9A7F-2CB7E90571B7}">
      <dsp:nvSpPr>
        <dsp:cNvPr id="0" name=""/>
        <dsp:cNvSpPr/>
      </dsp:nvSpPr>
      <dsp:spPr>
        <a:xfrm>
          <a:off x="1094931" y="2390671"/>
          <a:ext cx="2542725" cy="6373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SoilOrganicMatter</a:t>
          </a:r>
          <a:endParaRPr lang="en-US" sz="2500" kern="1200" dirty="0"/>
        </a:p>
      </dsp:txBody>
      <dsp:txXfrm>
        <a:off x="1113598" y="2409338"/>
        <a:ext cx="2505391" cy="599989"/>
      </dsp:txXfrm>
    </dsp:sp>
    <dsp:sp modelId="{D3D1DE24-7310-4F0A-80DD-EF938DBE7164}">
      <dsp:nvSpPr>
        <dsp:cNvPr id="0" name=""/>
        <dsp:cNvSpPr/>
      </dsp:nvSpPr>
      <dsp:spPr>
        <a:xfrm>
          <a:off x="470801" y="726226"/>
          <a:ext cx="624130" cy="2779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760"/>
              </a:lnTo>
              <a:lnTo>
                <a:pt x="624130" y="27797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93B69-4746-4567-9517-EDAFF95C6824}">
      <dsp:nvSpPr>
        <dsp:cNvPr id="0" name=""/>
        <dsp:cNvSpPr/>
      </dsp:nvSpPr>
      <dsp:spPr>
        <a:xfrm>
          <a:off x="1094931" y="3187325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Analysis</a:t>
          </a:r>
        </a:p>
      </dsp:txBody>
      <dsp:txXfrm>
        <a:off x="1113598" y="3205992"/>
        <a:ext cx="2505391" cy="599989"/>
      </dsp:txXfrm>
    </dsp:sp>
    <dsp:sp modelId="{0ABDF6E6-9C86-4DF7-9596-FE75CE767B9C}">
      <dsp:nvSpPr>
        <dsp:cNvPr id="0" name=""/>
        <dsp:cNvSpPr/>
      </dsp:nvSpPr>
      <dsp:spPr>
        <a:xfrm>
          <a:off x="470801" y="726226"/>
          <a:ext cx="624130" cy="3576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76414"/>
              </a:lnTo>
              <a:lnTo>
                <a:pt x="624130" y="35764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F3179-D6A3-481D-8FCF-7548D8CAE1A5}">
      <dsp:nvSpPr>
        <dsp:cNvPr id="0" name=""/>
        <dsp:cNvSpPr/>
      </dsp:nvSpPr>
      <dsp:spPr>
        <a:xfrm>
          <a:off x="1094931" y="3983979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InitialWater</a:t>
          </a:r>
          <a:endParaRPr lang="en-US" sz="2500" kern="1200" dirty="0"/>
        </a:p>
      </dsp:txBody>
      <dsp:txXfrm>
        <a:off x="1113598" y="4002646"/>
        <a:ext cx="2505391" cy="599989"/>
      </dsp:txXfrm>
    </dsp:sp>
    <dsp:sp modelId="{5596C5DF-14D7-424C-8009-D7C8987608DF}">
      <dsp:nvSpPr>
        <dsp:cNvPr id="0" name=""/>
        <dsp:cNvSpPr/>
      </dsp:nvSpPr>
      <dsp:spPr>
        <a:xfrm>
          <a:off x="470801" y="726226"/>
          <a:ext cx="624130" cy="4373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73068"/>
              </a:lnTo>
              <a:lnTo>
                <a:pt x="624130" y="4373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365AD-43DF-45E1-90CD-E5545083673B}">
      <dsp:nvSpPr>
        <dsp:cNvPr id="0" name=""/>
        <dsp:cNvSpPr/>
      </dsp:nvSpPr>
      <dsp:spPr>
        <a:xfrm>
          <a:off x="1094931" y="4780633"/>
          <a:ext cx="2542725" cy="637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InitialNitrogen</a:t>
          </a:r>
          <a:endParaRPr lang="en-US" sz="2500" kern="1200" dirty="0"/>
        </a:p>
      </dsp:txBody>
      <dsp:txXfrm>
        <a:off x="1113598" y="4799300"/>
        <a:ext cx="2505391" cy="599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D2584-9CE1-48B0-8B5B-8EA2083BC453}">
      <dsp:nvSpPr>
        <dsp:cNvPr id="0" name=""/>
        <dsp:cNvSpPr/>
      </dsp:nvSpPr>
      <dsp:spPr>
        <a:xfrm>
          <a:off x="0" y="77078"/>
          <a:ext cx="2081674" cy="614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Weather</a:t>
          </a:r>
        </a:p>
      </dsp:txBody>
      <dsp:txXfrm>
        <a:off x="18003" y="95081"/>
        <a:ext cx="2045668" cy="578654"/>
      </dsp:txXfrm>
    </dsp:sp>
    <dsp:sp modelId="{39D339A3-E868-47C8-B4DC-EC30180B7645}">
      <dsp:nvSpPr>
        <dsp:cNvPr id="0" name=""/>
        <dsp:cNvSpPr/>
      </dsp:nvSpPr>
      <dsp:spPr>
        <a:xfrm>
          <a:off x="208167" y="691739"/>
          <a:ext cx="544525" cy="334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739"/>
              </a:lnTo>
              <a:lnTo>
                <a:pt x="544525" y="3347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7F0C1-3FBF-4AFC-9025-88FBB8446184}">
      <dsp:nvSpPr>
        <dsp:cNvPr id="0" name=""/>
        <dsp:cNvSpPr/>
      </dsp:nvSpPr>
      <dsp:spPr>
        <a:xfrm>
          <a:off x="752693" y="752828"/>
          <a:ext cx="2183557" cy="547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Maximum T</a:t>
          </a:r>
          <a:r>
            <a:rPr lang="en-US" sz="2500" kern="1200" baseline="30000" dirty="0"/>
            <a:t>o</a:t>
          </a:r>
        </a:p>
      </dsp:txBody>
      <dsp:txXfrm>
        <a:off x="768723" y="768858"/>
        <a:ext cx="2151497" cy="515239"/>
      </dsp:txXfrm>
    </dsp:sp>
    <dsp:sp modelId="{E245B1C3-14A2-470F-A12A-5E97C3394157}">
      <dsp:nvSpPr>
        <dsp:cNvPr id="0" name=""/>
        <dsp:cNvSpPr/>
      </dsp:nvSpPr>
      <dsp:spPr>
        <a:xfrm>
          <a:off x="208167" y="691739"/>
          <a:ext cx="544525" cy="1018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8862"/>
              </a:lnTo>
              <a:lnTo>
                <a:pt x="544525" y="10188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08D7A-7049-4394-84A0-D7F1FF6EF699}">
      <dsp:nvSpPr>
        <dsp:cNvPr id="0" name=""/>
        <dsp:cNvSpPr/>
      </dsp:nvSpPr>
      <dsp:spPr>
        <a:xfrm>
          <a:off x="752693" y="1436952"/>
          <a:ext cx="2183557" cy="547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Minimum T</a:t>
          </a:r>
          <a:r>
            <a:rPr lang="en-US" sz="2500" kern="1200" baseline="30000" dirty="0"/>
            <a:t>o</a:t>
          </a:r>
          <a:endParaRPr lang="en-US" sz="2500" kern="1200" dirty="0"/>
        </a:p>
      </dsp:txBody>
      <dsp:txXfrm>
        <a:off x="768723" y="1452982"/>
        <a:ext cx="2151497" cy="515239"/>
      </dsp:txXfrm>
    </dsp:sp>
    <dsp:sp modelId="{BB953F78-8FCB-468E-A219-F403B3491271}">
      <dsp:nvSpPr>
        <dsp:cNvPr id="0" name=""/>
        <dsp:cNvSpPr/>
      </dsp:nvSpPr>
      <dsp:spPr>
        <a:xfrm>
          <a:off x="208167" y="691739"/>
          <a:ext cx="544525" cy="1702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2986"/>
              </a:lnTo>
              <a:lnTo>
                <a:pt x="544525" y="17029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BD894-DA4C-4829-9A7F-2CB7E90571B7}">
      <dsp:nvSpPr>
        <dsp:cNvPr id="0" name=""/>
        <dsp:cNvSpPr/>
      </dsp:nvSpPr>
      <dsp:spPr>
        <a:xfrm>
          <a:off x="752693" y="2121076"/>
          <a:ext cx="2183557" cy="5472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Precipitation</a:t>
          </a:r>
        </a:p>
      </dsp:txBody>
      <dsp:txXfrm>
        <a:off x="768723" y="2137106"/>
        <a:ext cx="2151497" cy="515239"/>
      </dsp:txXfrm>
    </dsp:sp>
    <dsp:sp modelId="{D3D1DE24-7310-4F0A-80DD-EF938DBE7164}">
      <dsp:nvSpPr>
        <dsp:cNvPr id="0" name=""/>
        <dsp:cNvSpPr/>
      </dsp:nvSpPr>
      <dsp:spPr>
        <a:xfrm>
          <a:off x="208167" y="691739"/>
          <a:ext cx="544525" cy="2387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7110"/>
              </a:lnTo>
              <a:lnTo>
                <a:pt x="544525" y="23871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93B69-4746-4567-9517-EDAFF95C6824}">
      <dsp:nvSpPr>
        <dsp:cNvPr id="0" name=""/>
        <dsp:cNvSpPr/>
      </dsp:nvSpPr>
      <dsp:spPr>
        <a:xfrm>
          <a:off x="752693" y="2805200"/>
          <a:ext cx="2183557" cy="547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Radiation</a:t>
          </a:r>
        </a:p>
      </dsp:txBody>
      <dsp:txXfrm>
        <a:off x="768723" y="2821230"/>
        <a:ext cx="2151497" cy="515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D2584-9CE1-48B0-8B5B-8EA2083BC453}">
      <dsp:nvSpPr>
        <dsp:cNvPr id="0" name=""/>
        <dsp:cNvSpPr/>
      </dsp:nvSpPr>
      <dsp:spPr>
        <a:xfrm>
          <a:off x="0" y="77078"/>
          <a:ext cx="2081674" cy="614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Weather</a:t>
          </a:r>
        </a:p>
      </dsp:txBody>
      <dsp:txXfrm>
        <a:off x="18003" y="95081"/>
        <a:ext cx="2045668" cy="578654"/>
      </dsp:txXfrm>
    </dsp:sp>
    <dsp:sp modelId="{39D339A3-E868-47C8-B4DC-EC30180B7645}">
      <dsp:nvSpPr>
        <dsp:cNvPr id="0" name=""/>
        <dsp:cNvSpPr/>
      </dsp:nvSpPr>
      <dsp:spPr>
        <a:xfrm>
          <a:off x="208167" y="691739"/>
          <a:ext cx="544525" cy="334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739"/>
              </a:lnTo>
              <a:lnTo>
                <a:pt x="544525" y="3347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7F0C1-3FBF-4AFC-9025-88FBB8446184}">
      <dsp:nvSpPr>
        <dsp:cNvPr id="0" name=""/>
        <dsp:cNvSpPr/>
      </dsp:nvSpPr>
      <dsp:spPr>
        <a:xfrm>
          <a:off x="752693" y="752828"/>
          <a:ext cx="2183557" cy="547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Maximum T</a:t>
          </a:r>
          <a:r>
            <a:rPr lang="en-US" sz="2500" kern="1200" baseline="30000" dirty="0"/>
            <a:t>o</a:t>
          </a:r>
        </a:p>
      </dsp:txBody>
      <dsp:txXfrm>
        <a:off x="768723" y="768858"/>
        <a:ext cx="2151497" cy="515239"/>
      </dsp:txXfrm>
    </dsp:sp>
    <dsp:sp modelId="{E245B1C3-14A2-470F-A12A-5E97C3394157}">
      <dsp:nvSpPr>
        <dsp:cNvPr id="0" name=""/>
        <dsp:cNvSpPr/>
      </dsp:nvSpPr>
      <dsp:spPr>
        <a:xfrm>
          <a:off x="208167" y="691739"/>
          <a:ext cx="544525" cy="1018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8862"/>
              </a:lnTo>
              <a:lnTo>
                <a:pt x="544525" y="10188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08D7A-7049-4394-84A0-D7F1FF6EF699}">
      <dsp:nvSpPr>
        <dsp:cNvPr id="0" name=""/>
        <dsp:cNvSpPr/>
      </dsp:nvSpPr>
      <dsp:spPr>
        <a:xfrm>
          <a:off x="752693" y="1436952"/>
          <a:ext cx="2183557" cy="547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Minimum T</a:t>
          </a:r>
          <a:r>
            <a:rPr lang="en-US" sz="2500" kern="1200" baseline="30000" dirty="0"/>
            <a:t>o</a:t>
          </a:r>
          <a:endParaRPr lang="en-US" sz="2500" kern="1200" dirty="0"/>
        </a:p>
      </dsp:txBody>
      <dsp:txXfrm>
        <a:off x="768723" y="1452982"/>
        <a:ext cx="2151497" cy="515239"/>
      </dsp:txXfrm>
    </dsp:sp>
    <dsp:sp modelId="{BB953F78-8FCB-468E-A219-F403B3491271}">
      <dsp:nvSpPr>
        <dsp:cNvPr id="0" name=""/>
        <dsp:cNvSpPr/>
      </dsp:nvSpPr>
      <dsp:spPr>
        <a:xfrm>
          <a:off x="208167" y="691739"/>
          <a:ext cx="544525" cy="1702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2986"/>
              </a:lnTo>
              <a:lnTo>
                <a:pt x="544525" y="17029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BD894-DA4C-4829-9A7F-2CB7E90571B7}">
      <dsp:nvSpPr>
        <dsp:cNvPr id="0" name=""/>
        <dsp:cNvSpPr/>
      </dsp:nvSpPr>
      <dsp:spPr>
        <a:xfrm>
          <a:off x="752693" y="2121076"/>
          <a:ext cx="2183557" cy="5472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Precipitation</a:t>
          </a:r>
        </a:p>
      </dsp:txBody>
      <dsp:txXfrm>
        <a:off x="768723" y="2137106"/>
        <a:ext cx="2151497" cy="515239"/>
      </dsp:txXfrm>
    </dsp:sp>
    <dsp:sp modelId="{D3D1DE24-7310-4F0A-80DD-EF938DBE7164}">
      <dsp:nvSpPr>
        <dsp:cNvPr id="0" name=""/>
        <dsp:cNvSpPr/>
      </dsp:nvSpPr>
      <dsp:spPr>
        <a:xfrm>
          <a:off x="208167" y="691739"/>
          <a:ext cx="544525" cy="2387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7110"/>
              </a:lnTo>
              <a:lnTo>
                <a:pt x="544525" y="23871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93B69-4746-4567-9517-EDAFF95C6824}">
      <dsp:nvSpPr>
        <dsp:cNvPr id="0" name=""/>
        <dsp:cNvSpPr/>
      </dsp:nvSpPr>
      <dsp:spPr>
        <a:xfrm>
          <a:off x="752693" y="2805200"/>
          <a:ext cx="2183557" cy="547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Radiation</a:t>
          </a:r>
        </a:p>
      </dsp:txBody>
      <dsp:txXfrm>
        <a:off x="768723" y="2821230"/>
        <a:ext cx="2151497" cy="515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A0394-FAEE-664D-9641-03ABEE9389FB}"/>
              </a:ext>
            </a:extLst>
          </p:cNvPr>
          <p:cNvSpPr/>
          <p:nvPr/>
        </p:nvSpPr>
        <p:spPr>
          <a:xfrm>
            <a:off x="4572000" y="3429000"/>
            <a:ext cx="7430536" cy="3222903"/>
          </a:xfrm>
          <a:prstGeom prst="rect">
            <a:avLst/>
          </a:prstGeom>
          <a:solidFill>
            <a:srgbClr val="00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E49A9A5-E23F-C14D-B88E-DFA01E7813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463" y="3429000"/>
            <a:ext cx="4203632" cy="32229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1710DB1-FD9E-F14B-9A7D-7FDCB4B972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9463" y="206097"/>
            <a:ext cx="4203632" cy="3091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7A73E747-0CE5-6C47-9084-A2B7BAF326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206097"/>
            <a:ext cx="7430537" cy="3091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2D4583A-B801-D447-83BE-EBCE8ED9B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34" y="4491176"/>
            <a:ext cx="7007087" cy="96540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A07E30-A005-A34B-9BDF-B7CA0BC86A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34" y="5775307"/>
            <a:ext cx="5218044" cy="55787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1396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A719-3BD8-BE42-8EB6-02EC1FCF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74CF5533-67AA-41D3-BD0B-D55956A37AA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7B370-C333-284C-9F0A-46C6FDABE9A8}"/>
              </a:ext>
            </a:extLst>
          </p:cNvPr>
          <p:cNvSpPr/>
          <p:nvPr/>
        </p:nvSpPr>
        <p:spPr>
          <a:xfrm>
            <a:off x="0" y="0"/>
            <a:ext cx="12192000" cy="725557"/>
          </a:xfrm>
          <a:prstGeom prst="rect">
            <a:avLst/>
          </a:prstGeom>
          <a:solidFill>
            <a:srgbClr val="004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2817294-010E-4245-B080-55005B8CD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459823"/>
          </a:xfrm>
          <a:prstGeom prst="rect">
            <a:avLst/>
          </a:prstGeom>
        </p:spPr>
        <p:txBody>
          <a:bodyPr/>
          <a:lstStyle>
            <a:lvl1pPr algn="ctr">
              <a:defRPr sz="2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Slide topic / section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E5F36D-0335-8B49-9585-17481E20A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82674"/>
            <a:ext cx="5057775" cy="54562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44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BD6280-2CBD-1F4C-9A41-FEB764AA1BBE}"/>
              </a:ext>
            </a:extLst>
          </p:cNvPr>
          <p:cNvSpPr/>
          <p:nvPr/>
        </p:nvSpPr>
        <p:spPr>
          <a:xfrm rot="5400000">
            <a:off x="3724690" y="3390072"/>
            <a:ext cx="4820475" cy="77855"/>
          </a:xfrm>
          <a:prstGeom prst="rect">
            <a:avLst/>
          </a:prstGeom>
          <a:solidFill>
            <a:srgbClr val="004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3C56FA-A3C3-0048-BC1F-8B8A8D8D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69" y="285613"/>
            <a:ext cx="5572539" cy="519458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011184-DCFC-8B4A-B2BB-0DD06B546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1669" y="1331843"/>
            <a:ext cx="5572539" cy="51087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554EBDC4-4C3C-F74D-B9FE-1D13734C30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25647" y="1331843"/>
            <a:ext cx="5572539" cy="51087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73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descri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45EDBF-1DFB-7F48-8EB1-0193CD0FC669}"/>
              </a:ext>
            </a:extLst>
          </p:cNvPr>
          <p:cNvSpPr/>
          <p:nvPr/>
        </p:nvSpPr>
        <p:spPr>
          <a:xfrm>
            <a:off x="6937512" y="-1"/>
            <a:ext cx="5254487" cy="6857999"/>
          </a:xfrm>
          <a:prstGeom prst="rect">
            <a:avLst/>
          </a:prstGeom>
          <a:solidFill>
            <a:srgbClr val="004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2940E6-E25F-FD45-A44D-A2AB1F75DA6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768548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CBBF9D-8132-6444-85E7-8815E2947DB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73212" y="427830"/>
            <a:ext cx="4383088" cy="60023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 - you can change the font size to adapt it to your presentation 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C2C0E-2675-7646-8187-4AC791BC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4CF5533-67AA-41D3-BD0B-D55956A3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0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 or table descri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45EDBF-1DFB-7F48-8EB1-0193CD0FC669}"/>
              </a:ext>
            </a:extLst>
          </p:cNvPr>
          <p:cNvSpPr/>
          <p:nvPr/>
        </p:nvSpPr>
        <p:spPr>
          <a:xfrm>
            <a:off x="6937512" y="-1"/>
            <a:ext cx="5254487" cy="6857999"/>
          </a:xfrm>
          <a:prstGeom prst="rect">
            <a:avLst/>
          </a:prstGeom>
          <a:solidFill>
            <a:srgbClr val="004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CBBF9D-8132-6444-85E7-8815E2947DB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73212" y="427830"/>
            <a:ext cx="4383088" cy="6002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 – you can change the font size to adapt it to your presentation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C2C0E-2675-7646-8187-4AC791BC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4CF5533-67AA-41D3-BD0B-D55956A3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7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EE8C565-F7BD-E24F-BD90-400B32AA1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70" y="5377632"/>
            <a:ext cx="1440459" cy="13438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606A0A6-8437-AF45-B268-275386452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3811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 message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D65AE5B-9CE2-7348-9475-6EDE613F04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35696" y="1950107"/>
            <a:ext cx="7354956" cy="14788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 dirty="0"/>
              <a:t>Author name </a:t>
            </a:r>
          </a:p>
          <a:p>
            <a:pPr lvl="1"/>
            <a:r>
              <a:rPr lang="en-US" dirty="0"/>
              <a:t>Author email</a:t>
            </a:r>
          </a:p>
          <a:p>
            <a:pPr lvl="1"/>
            <a:r>
              <a:rPr lang="en-US" dirty="0"/>
              <a:t>Other contacts </a:t>
            </a:r>
          </a:p>
        </p:txBody>
      </p:sp>
    </p:spTree>
    <p:extLst>
      <p:ext uri="{BB962C8B-B14F-4D97-AF65-F5344CB8AC3E}">
        <p14:creationId xmlns:p14="http://schemas.microsoft.com/office/powerpoint/2010/main" val="61298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ACAE7-AAFC-45FB-9941-D1E8CCC27A5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5533-67AA-41D3-BD0B-D55956A3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4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ACAE7-AAFC-45FB-9941-D1E8CCC27A5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5533-67AA-41D3-BD0B-D55956A37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1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89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35312" r="63652" b="28981"/>
          <a:stretch/>
        </p:blipFill>
        <p:spPr>
          <a:xfrm>
            <a:off x="189463" y="3420110"/>
            <a:ext cx="4258077" cy="3233951"/>
          </a:xfrm>
        </p:spPr>
      </p:pic>
      <p:pic>
        <p:nvPicPr>
          <p:cNvPr id="27" name="Picture Placeholder 2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r="1878"/>
          <a:stretch>
            <a:fillRect/>
          </a:stretch>
        </p:blipFill>
        <p:spPr/>
      </p:pic>
      <p:pic>
        <p:nvPicPr>
          <p:cNvPr id="28" name="Picture Placeholder 2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3" b="29843"/>
          <a:stretch>
            <a:fillRect/>
          </a:stretch>
        </p:blipFill>
        <p:spPr/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APSIM in the </a:t>
            </a:r>
            <a:r>
              <a:rPr lang="en-US" dirty="0" err="1"/>
              <a:t>Statasaurus</a:t>
            </a:r>
            <a:r>
              <a:rPr lang="en-US" dirty="0"/>
              <a:t> Workshop</a:t>
            </a:r>
          </a:p>
        </p:txBody>
      </p:sp>
      <p:pic>
        <p:nvPicPr>
          <p:cNvPr id="22" name="Picture Placeholder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-1" r="63589" b="65735"/>
          <a:stretch/>
        </p:blipFill>
        <p:spPr>
          <a:xfrm>
            <a:off x="189463" y="206096"/>
            <a:ext cx="4265697" cy="3103524"/>
          </a:xfrm>
          <a:prstGeom prst="rect">
            <a:avLst/>
          </a:prstGeom>
        </p:spPr>
      </p:pic>
      <p:pic>
        <p:nvPicPr>
          <p:cNvPr id="23" name="Picture Placeholder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t="1" r="1084" b="65817"/>
          <a:stretch/>
        </p:blipFill>
        <p:spPr>
          <a:xfrm>
            <a:off x="4573270" y="206097"/>
            <a:ext cx="7427997" cy="309590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6264059"/>
            <a:ext cx="12192000" cy="582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56" r="60187"/>
          <a:stretch/>
        </p:blipFill>
        <p:spPr>
          <a:xfrm>
            <a:off x="7495812" y="6286434"/>
            <a:ext cx="1766553" cy="5379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3" t="91960" b="524"/>
          <a:stretch/>
        </p:blipFill>
        <p:spPr>
          <a:xfrm>
            <a:off x="10124069" y="6297677"/>
            <a:ext cx="1877198" cy="5154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71" y="6266073"/>
            <a:ext cx="817738" cy="5786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60" y="6326399"/>
            <a:ext cx="1773008" cy="458027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64338" y="6308883"/>
            <a:ext cx="2055619" cy="493059"/>
            <a:chOff x="264338" y="6318772"/>
            <a:chExt cx="2055619" cy="49305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38" y="6318772"/>
              <a:ext cx="477895" cy="493059"/>
            </a:xfrm>
            <a:prstGeom prst="rect">
              <a:avLst/>
            </a:prstGeom>
          </p:spPr>
        </p:pic>
        <p:sp>
          <p:nvSpPr>
            <p:cNvPr id="34" name="Title 16"/>
            <p:cNvSpPr txBox="1">
              <a:spLocks/>
            </p:cNvSpPr>
            <p:nvPr/>
          </p:nvSpPr>
          <p:spPr>
            <a:xfrm>
              <a:off x="773125" y="6323949"/>
              <a:ext cx="1546832" cy="48270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50" dirty="0">
                  <a:solidFill>
                    <a:schemeClr val="accent3">
                      <a:lumMod val="75000"/>
                    </a:schemeClr>
                  </a:solidFill>
                </a:rPr>
                <a:t>Digital Tools, Geospatial</a:t>
              </a:r>
            </a:p>
            <a:p>
              <a:r>
                <a:rPr lang="en-US" sz="1050" dirty="0">
                  <a:solidFill>
                    <a:schemeClr val="accent3">
                      <a:lumMod val="75000"/>
                    </a:schemeClr>
                  </a:solidFill>
                </a:rPr>
                <a:t>and Farming Systems</a:t>
              </a:r>
            </a:p>
            <a:p>
              <a:r>
                <a:rPr lang="en-US" sz="1050" dirty="0">
                  <a:solidFill>
                    <a:schemeClr val="accent3">
                      <a:lumMod val="75000"/>
                    </a:schemeClr>
                  </a:solidFill>
                </a:rPr>
                <a:t>Consortium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96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292" t="14075" r="4062" b="19629"/>
          <a:stretch/>
        </p:blipFill>
        <p:spPr>
          <a:xfrm>
            <a:off x="1828800" y="1405612"/>
            <a:ext cx="8534400" cy="4046775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DEA42DA4-56DD-85DE-FFF8-C777A892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59823"/>
          </a:xfrm>
        </p:spPr>
        <p:txBody>
          <a:bodyPr/>
          <a:lstStyle/>
          <a:p>
            <a:r>
              <a:rPr lang="en-US" sz="36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6193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/>
              <a:t>Millet Example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Sequence of actions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Daily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31526" y="5081"/>
            <a:ext cx="3312762" cy="6858000"/>
            <a:chOff x="431526" y="0"/>
            <a:chExt cx="3474720" cy="71932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8373" t="9753" r="56002" b="12191"/>
            <a:stretch/>
          </p:blipFill>
          <p:spPr>
            <a:xfrm>
              <a:off x="431526" y="0"/>
              <a:ext cx="3474720" cy="428244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8906" t="19563" r="56328" b="27382"/>
            <a:stretch/>
          </p:blipFill>
          <p:spPr>
            <a:xfrm>
              <a:off x="481429" y="4282441"/>
              <a:ext cx="3390900" cy="291084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508016" y="6351954"/>
            <a:ext cx="3365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https://www.apsim.info/documentation/model-documentation/crop-module-documentation/millet/</a:t>
            </a:r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85C416F-AB97-C8AC-BF0B-40FEAEA4A1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12" y="209274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0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/>
              <a:t>Millet Example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Sequence of actions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Daily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Environmental input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31526" y="1"/>
            <a:ext cx="3312762" cy="6858000"/>
            <a:chOff x="431526" y="0"/>
            <a:chExt cx="3474720" cy="71932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8373" t="9753" r="56002" b="12191"/>
            <a:stretch/>
          </p:blipFill>
          <p:spPr>
            <a:xfrm>
              <a:off x="431526" y="0"/>
              <a:ext cx="3474720" cy="428244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8906" t="19563" r="56328" b="27382"/>
            <a:stretch/>
          </p:blipFill>
          <p:spPr>
            <a:xfrm>
              <a:off x="481429" y="4282441"/>
              <a:ext cx="3390900" cy="291084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508016" y="6351954"/>
            <a:ext cx="3365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https://www.apsim.info/documentation/model-documentation/crop-module-documentation/millet/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57939" y="350520"/>
            <a:ext cx="900154" cy="555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 txBox="1">
            <a:spLocks/>
          </p:cNvSpPr>
          <p:nvPr/>
        </p:nvSpPr>
        <p:spPr>
          <a:xfrm>
            <a:off x="3921113" y="-80646"/>
            <a:ext cx="539127" cy="555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E </a:t>
            </a:r>
          </a:p>
        </p:txBody>
      </p:sp>
      <p:pic>
        <p:nvPicPr>
          <p:cNvPr id="2" name="Picture 1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9F20C1DD-9CC9-FF56-7A34-C97744275F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12" y="209274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526" y="1"/>
            <a:ext cx="3312762" cy="6858000"/>
            <a:chOff x="431526" y="0"/>
            <a:chExt cx="3474720" cy="71932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8373" t="9753" r="56002" b="12191"/>
            <a:stretch/>
          </p:blipFill>
          <p:spPr>
            <a:xfrm>
              <a:off x="431526" y="0"/>
              <a:ext cx="3474720" cy="428244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8906" t="19563" r="56328" b="27382"/>
            <a:stretch/>
          </p:blipFill>
          <p:spPr>
            <a:xfrm>
              <a:off x="481429" y="4282441"/>
              <a:ext cx="3390900" cy="291084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508016" y="6351954"/>
            <a:ext cx="3365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https://www.apsim.info/documentation/model-documentation/crop-module-documentation/millet/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57939" y="350520"/>
            <a:ext cx="900154" cy="555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288" y="3220456"/>
            <a:ext cx="1998043" cy="14222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673689" y="4638907"/>
            <a:ext cx="2117511" cy="1374223"/>
            <a:chOff x="3670455" y="2462431"/>
            <a:chExt cx="2562512" cy="16630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0455" y="2471575"/>
              <a:ext cx="2562512" cy="165387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967237" y="2462431"/>
              <a:ext cx="150920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4895" t="19231" r="29778" b="41092"/>
          <a:stretch/>
        </p:blipFill>
        <p:spPr>
          <a:xfrm>
            <a:off x="4008707" y="621263"/>
            <a:ext cx="1457496" cy="12843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44639" t="28389" r="29475" b="31703"/>
          <a:stretch/>
        </p:blipFill>
        <p:spPr>
          <a:xfrm>
            <a:off x="3886463" y="1874984"/>
            <a:ext cx="1646073" cy="14274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31287" y="2745037"/>
            <a:ext cx="13348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(Hammer et al., 1993)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74498" y="5609417"/>
            <a:ext cx="13348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(Hammer et al., 2010)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3921113" y="-80646"/>
            <a:ext cx="539127" cy="555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E 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/>
              <a:t>Millet Example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Sequence of actions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Daily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Environmental input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Functions behind</a:t>
            </a:r>
          </a:p>
        </p:txBody>
      </p:sp>
      <p:pic>
        <p:nvPicPr>
          <p:cNvPr id="4" name="Picture 3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FE1DFD15-582B-B1B4-C60E-2B05594D42E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12" y="209274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91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526" y="1"/>
            <a:ext cx="3312762" cy="6858000"/>
            <a:chOff x="431526" y="0"/>
            <a:chExt cx="3474720" cy="71932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8373" t="9753" r="56002" b="12191"/>
            <a:stretch/>
          </p:blipFill>
          <p:spPr>
            <a:xfrm>
              <a:off x="431526" y="0"/>
              <a:ext cx="3474720" cy="428244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8906" t="19563" r="56328" b="27382"/>
            <a:stretch/>
          </p:blipFill>
          <p:spPr>
            <a:xfrm>
              <a:off x="481429" y="4282441"/>
              <a:ext cx="3390900" cy="291084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508016" y="6351954"/>
            <a:ext cx="3365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https://www.apsim.info/documentation/model-documentation/crop-module-documentation/millet/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57939" y="350520"/>
            <a:ext cx="900154" cy="555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288" y="3220456"/>
            <a:ext cx="1998043" cy="14222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673689" y="4638907"/>
            <a:ext cx="2117511" cy="1374223"/>
            <a:chOff x="3670455" y="2462431"/>
            <a:chExt cx="2562512" cy="16630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0455" y="2471575"/>
              <a:ext cx="2562512" cy="165387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967237" y="2462431"/>
              <a:ext cx="150920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4895" t="19231" r="29778" b="41092"/>
          <a:stretch/>
        </p:blipFill>
        <p:spPr>
          <a:xfrm>
            <a:off x="4008707" y="621263"/>
            <a:ext cx="1457496" cy="12843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44639" t="28389" r="29475" b="31703"/>
          <a:stretch/>
        </p:blipFill>
        <p:spPr>
          <a:xfrm>
            <a:off x="3886463" y="1874984"/>
            <a:ext cx="1646073" cy="14274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31287" y="2745037"/>
            <a:ext cx="13348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(Hammer et al., 1993)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74498" y="5609417"/>
            <a:ext cx="13348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(Hammer et al., 2010)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3921113" y="-80646"/>
            <a:ext cx="539127" cy="555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E 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320346" y="875674"/>
            <a:ext cx="1045086" cy="571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/>
          <p:cNvSpPr/>
          <p:nvPr/>
        </p:nvSpPr>
        <p:spPr>
          <a:xfrm rot="621799">
            <a:off x="4449894" y="1601179"/>
            <a:ext cx="224560" cy="244202"/>
          </a:xfrm>
          <a:prstGeom prst="arc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4930141" y="904576"/>
            <a:ext cx="11429" cy="840408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1419758">
            <a:off x="4643825" y="2946649"/>
            <a:ext cx="224560" cy="244202"/>
          </a:xfrm>
          <a:prstGeom prst="arc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04485" y="4908568"/>
            <a:ext cx="1905" cy="98201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70183" y="4996816"/>
            <a:ext cx="134302" cy="1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5096680" y="5260041"/>
            <a:ext cx="1904" cy="982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930141" y="5348289"/>
            <a:ext cx="166538" cy="190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/>
              <a:t>Millet Example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Sequence of actions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Daily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Environmental input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Functions behind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Coefficients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4073658" y="3389879"/>
            <a:ext cx="1538472" cy="493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BFD5CC7-C789-D9A9-E179-4364A275937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12" y="209274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>
          <a:xfrm>
            <a:off x="7130315" y="427830"/>
            <a:ext cx="3828188" cy="6002338"/>
          </a:xfrm>
        </p:spPr>
        <p:txBody>
          <a:bodyPr/>
          <a:lstStyle/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r>
              <a:rPr lang="en-US" sz="2400" i="1" dirty="0"/>
              <a:t>(Hammer et al., 2010)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092" r="2901" b="55307"/>
          <a:stretch/>
        </p:blipFill>
        <p:spPr>
          <a:xfrm>
            <a:off x="56367" y="1273826"/>
            <a:ext cx="12116587" cy="48405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E52A4CE-9876-CA0F-4369-0B178C636FFE}"/>
              </a:ext>
            </a:extLst>
          </p:cNvPr>
          <p:cNvSpPr/>
          <p:nvPr/>
        </p:nvSpPr>
        <p:spPr>
          <a:xfrm>
            <a:off x="342904" y="1273826"/>
            <a:ext cx="1358537" cy="444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23A97-E950-18B5-5AC5-668D323F7F62}"/>
              </a:ext>
            </a:extLst>
          </p:cNvPr>
          <p:cNvSpPr/>
          <p:nvPr/>
        </p:nvSpPr>
        <p:spPr>
          <a:xfrm>
            <a:off x="1544393" y="164851"/>
            <a:ext cx="2235077" cy="64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847B9-2C61-3FCD-6132-B084C92FC76C}"/>
              </a:ext>
            </a:extLst>
          </p:cNvPr>
          <p:cNvSpPr/>
          <p:nvPr/>
        </p:nvSpPr>
        <p:spPr>
          <a:xfrm>
            <a:off x="4599480" y="164851"/>
            <a:ext cx="2235077" cy="64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D3851-388B-4253-3DC2-329747AA4A39}"/>
              </a:ext>
            </a:extLst>
          </p:cNvPr>
          <p:cNvSpPr/>
          <p:nvPr/>
        </p:nvSpPr>
        <p:spPr>
          <a:xfrm>
            <a:off x="7654569" y="164851"/>
            <a:ext cx="2235077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Outputs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94E43-D725-5759-30DB-92DEFB84B2E0}"/>
              </a:ext>
            </a:extLst>
          </p:cNvPr>
          <p:cNvCxnSpPr>
            <a:cxnSpLocks/>
          </p:cNvCxnSpPr>
          <p:nvPr/>
        </p:nvCxnSpPr>
        <p:spPr>
          <a:xfrm>
            <a:off x="3779470" y="484891"/>
            <a:ext cx="820010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F21381-A0CE-857E-061C-C6406FEABC40}"/>
              </a:ext>
            </a:extLst>
          </p:cNvPr>
          <p:cNvCxnSpPr>
            <a:cxnSpLocks/>
          </p:cNvCxnSpPr>
          <p:nvPr/>
        </p:nvCxnSpPr>
        <p:spPr>
          <a:xfrm>
            <a:off x="6834557" y="484891"/>
            <a:ext cx="820012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32EA25-80B6-D5C8-6E59-0C2FBBF86F04}"/>
              </a:ext>
            </a:extLst>
          </p:cNvPr>
          <p:cNvSpPr/>
          <p:nvPr/>
        </p:nvSpPr>
        <p:spPr>
          <a:xfrm>
            <a:off x="1820194" y="1257458"/>
            <a:ext cx="7573188" cy="4053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5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7" grpId="0" animBg="1"/>
      <p:bldP spid="8" grpId="0" animBg="1"/>
      <p:bldP spid="9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>
          <a:xfrm>
            <a:off x="7130315" y="427830"/>
            <a:ext cx="3828188" cy="6002338"/>
          </a:xfrm>
        </p:spPr>
        <p:txBody>
          <a:bodyPr/>
          <a:lstStyle/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r>
              <a:rPr lang="en-US" sz="2400" i="1" dirty="0"/>
              <a:t>(Hammer et al., 2010)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092" r="2901" b="55307"/>
          <a:stretch/>
        </p:blipFill>
        <p:spPr>
          <a:xfrm>
            <a:off x="56367" y="1273826"/>
            <a:ext cx="12116587" cy="48405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E52A4CE-9876-CA0F-4369-0B178C636FFE}"/>
              </a:ext>
            </a:extLst>
          </p:cNvPr>
          <p:cNvSpPr/>
          <p:nvPr/>
        </p:nvSpPr>
        <p:spPr>
          <a:xfrm>
            <a:off x="342904" y="1273826"/>
            <a:ext cx="1358537" cy="444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23A97-E950-18B5-5AC5-668D323F7F62}"/>
              </a:ext>
            </a:extLst>
          </p:cNvPr>
          <p:cNvSpPr/>
          <p:nvPr/>
        </p:nvSpPr>
        <p:spPr>
          <a:xfrm>
            <a:off x="1544393" y="164851"/>
            <a:ext cx="2235077" cy="64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847B9-2C61-3FCD-6132-B084C92FC76C}"/>
              </a:ext>
            </a:extLst>
          </p:cNvPr>
          <p:cNvSpPr/>
          <p:nvPr/>
        </p:nvSpPr>
        <p:spPr>
          <a:xfrm>
            <a:off x="4599480" y="164851"/>
            <a:ext cx="2235077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D3851-388B-4253-3DC2-329747AA4A39}"/>
              </a:ext>
            </a:extLst>
          </p:cNvPr>
          <p:cNvSpPr/>
          <p:nvPr/>
        </p:nvSpPr>
        <p:spPr>
          <a:xfrm>
            <a:off x="7654569" y="164851"/>
            <a:ext cx="2235077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Outputs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94E43-D725-5759-30DB-92DEFB84B2E0}"/>
              </a:ext>
            </a:extLst>
          </p:cNvPr>
          <p:cNvCxnSpPr>
            <a:cxnSpLocks/>
          </p:cNvCxnSpPr>
          <p:nvPr/>
        </p:nvCxnSpPr>
        <p:spPr>
          <a:xfrm>
            <a:off x="3779470" y="484891"/>
            <a:ext cx="820010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F21381-A0CE-857E-061C-C6406FEABC40}"/>
              </a:ext>
            </a:extLst>
          </p:cNvPr>
          <p:cNvCxnSpPr>
            <a:cxnSpLocks/>
          </p:cNvCxnSpPr>
          <p:nvPr/>
        </p:nvCxnSpPr>
        <p:spPr>
          <a:xfrm>
            <a:off x="6834557" y="484891"/>
            <a:ext cx="820012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9D2E80E-778D-C137-33A6-D658DB9F272D}"/>
              </a:ext>
            </a:extLst>
          </p:cNvPr>
          <p:cNvSpPr/>
          <p:nvPr/>
        </p:nvSpPr>
        <p:spPr>
          <a:xfrm>
            <a:off x="7786753" y="3955670"/>
            <a:ext cx="1358537" cy="444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7ADB5E-28C8-AD4B-9ADB-FCE3B4160B30}"/>
              </a:ext>
            </a:extLst>
          </p:cNvPr>
          <p:cNvSpPr/>
          <p:nvPr/>
        </p:nvSpPr>
        <p:spPr>
          <a:xfrm>
            <a:off x="5260345" y="3955669"/>
            <a:ext cx="1358537" cy="444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196E76-0D7C-45D7-557A-1397B05FF5E3}"/>
              </a:ext>
            </a:extLst>
          </p:cNvPr>
          <p:cNvSpPr/>
          <p:nvPr/>
        </p:nvSpPr>
        <p:spPr>
          <a:xfrm>
            <a:off x="3193443" y="3955669"/>
            <a:ext cx="1358537" cy="444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D00B9A-CC3C-F918-074C-43F71FD91AF1}"/>
              </a:ext>
            </a:extLst>
          </p:cNvPr>
          <p:cNvSpPr/>
          <p:nvPr/>
        </p:nvSpPr>
        <p:spPr>
          <a:xfrm>
            <a:off x="1533605" y="1273826"/>
            <a:ext cx="1358537" cy="444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93442C-2D38-2FF9-00EB-F856475CE05A}"/>
              </a:ext>
            </a:extLst>
          </p:cNvPr>
          <p:cNvSpPr/>
          <p:nvPr/>
        </p:nvSpPr>
        <p:spPr>
          <a:xfrm>
            <a:off x="2257860" y="3428999"/>
            <a:ext cx="2187225" cy="444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00287 0.155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15578 L 0.00092 0.625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3" animBg="1"/>
      <p:bldP spid="6" grpId="0" animBg="1"/>
      <p:bldP spid="6" grpId="1" animBg="1"/>
      <p:bldP spid="12" grpId="0" animBg="1"/>
      <p:bldP spid="12" grpId="1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>
          <a:xfrm>
            <a:off x="7130315" y="427830"/>
            <a:ext cx="3828188" cy="6002338"/>
          </a:xfrm>
        </p:spPr>
        <p:txBody>
          <a:bodyPr/>
          <a:lstStyle/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pPr algn="r"/>
            <a:endParaRPr lang="en-US" sz="2400" i="1" dirty="0"/>
          </a:p>
          <a:p>
            <a:r>
              <a:rPr lang="en-US" sz="2400" i="1" dirty="0"/>
              <a:t>(Hammer et al., 2010)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092" r="2901" b="55307"/>
          <a:stretch/>
        </p:blipFill>
        <p:spPr>
          <a:xfrm>
            <a:off x="56367" y="1273826"/>
            <a:ext cx="12116587" cy="48405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E52A4CE-9876-CA0F-4369-0B178C636FFE}"/>
              </a:ext>
            </a:extLst>
          </p:cNvPr>
          <p:cNvSpPr/>
          <p:nvPr/>
        </p:nvSpPr>
        <p:spPr>
          <a:xfrm>
            <a:off x="11139055" y="5454767"/>
            <a:ext cx="996578" cy="5608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23A97-E950-18B5-5AC5-668D323F7F62}"/>
              </a:ext>
            </a:extLst>
          </p:cNvPr>
          <p:cNvSpPr/>
          <p:nvPr/>
        </p:nvSpPr>
        <p:spPr>
          <a:xfrm>
            <a:off x="1544393" y="164851"/>
            <a:ext cx="2235077" cy="64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847B9-2C61-3FCD-6132-B084C92FC76C}"/>
              </a:ext>
            </a:extLst>
          </p:cNvPr>
          <p:cNvSpPr/>
          <p:nvPr/>
        </p:nvSpPr>
        <p:spPr>
          <a:xfrm>
            <a:off x="4599480" y="164851"/>
            <a:ext cx="2235077" cy="64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D3851-388B-4253-3DC2-329747AA4A39}"/>
              </a:ext>
            </a:extLst>
          </p:cNvPr>
          <p:cNvSpPr/>
          <p:nvPr/>
        </p:nvSpPr>
        <p:spPr>
          <a:xfrm>
            <a:off x="7654569" y="164851"/>
            <a:ext cx="2235077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94E43-D725-5759-30DB-92DEFB84B2E0}"/>
              </a:ext>
            </a:extLst>
          </p:cNvPr>
          <p:cNvCxnSpPr>
            <a:cxnSpLocks/>
          </p:cNvCxnSpPr>
          <p:nvPr/>
        </p:nvCxnSpPr>
        <p:spPr>
          <a:xfrm>
            <a:off x="3779470" y="484891"/>
            <a:ext cx="820010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F21381-A0CE-857E-061C-C6406FEABC40}"/>
              </a:ext>
            </a:extLst>
          </p:cNvPr>
          <p:cNvCxnSpPr>
            <a:cxnSpLocks/>
          </p:cNvCxnSpPr>
          <p:nvPr/>
        </p:nvCxnSpPr>
        <p:spPr>
          <a:xfrm>
            <a:off x="6834557" y="484891"/>
            <a:ext cx="820012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7A61E97-4288-C89B-E115-A51E38FE2401}"/>
              </a:ext>
            </a:extLst>
          </p:cNvPr>
          <p:cNvSpPr/>
          <p:nvPr/>
        </p:nvSpPr>
        <p:spPr>
          <a:xfrm>
            <a:off x="11139055" y="4379052"/>
            <a:ext cx="996578" cy="5608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B454C3-19CD-2FE5-8E89-1B5B315DA937}"/>
              </a:ext>
            </a:extLst>
          </p:cNvPr>
          <p:cNvSpPr/>
          <p:nvPr/>
        </p:nvSpPr>
        <p:spPr>
          <a:xfrm>
            <a:off x="9177647" y="5511128"/>
            <a:ext cx="996578" cy="5608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FFB327-CB14-DF98-F251-5104BE09D5A3}"/>
              </a:ext>
            </a:extLst>
          </p:cNvPr>
          <p:cNvSpPr/>
          <p:nvPr/>
        </p:nvSpPr>
        <p:spPr>
          <a:xfrm>
            <a:off x="6844232" y="2302811"/>
            <a:ext cx="4651082" cy="47601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274D1C-3680-C3F4-6985-942C06237DB1}"/>
              </a:ext>
            </a:extLst>
          </p:cNvPr>
          <p:cNvSpPr/>
          <p:nvPr/>
        </p:nvSpPr>
        <p:spPr>
          <a:xfrm>
            <a:off x="3818752" y="2847109"/>
            <a:ext cx="1242934" cy="47601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7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Some Concepts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560" y="1473898"/>
            <a:ext cx="12156440" cy="49212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Calibration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5180" y="2452350"/>
            <a:ext cx="6031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Estimation of crop parameters based upon observed field data</a:t>
            </a:r>
          </a:p>
          <a:p>
            <a:pPr algn="ctr"/>
            <a:r>
              <a:rPr lang="en-US" dirty="0"/>
              <a:t>(Adjusting the parameters so they fit)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1400" y="2452350"/>
            <a:ext cx="446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Accounting &amp; developing generic parameters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3530600" y="1913860"/>
            <a:ext cx="1509233" cy="5384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7070651" y="1886780"/>
            <a:ext cx="1316429" cy="5655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250" t="14518" r="16333" b="33555"/>
          <a:stretch/>
        </p:blipFill>
        <p:spPr>
          <a:xfrm>
            <a:off x="2733200" y="3392159"/>
            <a:ext cx="7365979" cy="31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>
          <a:xfrm>
            <a:off x="7072271" y="254643"/>
            <a:ext cx="4383088" cy="64243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calibration is biased.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depends of the data available and user experience/background.</a:t>
            </a:r>
          </a:p>
          <a:p>
            <a:r>
              <a:rPr lang="en-US" b="1" i="1" dirty="0"/>
              <a:t>  </a:t>
            </a:r>
          </a:p>
          <a:p>
            <a:r>
              <a:rPr lang="en-US" sz="3200" b="1" dirty="0"/>
              <a:t>Example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Wheat phenology in Northern France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27 modeling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sz="2000" i="1" dirty="0"/>
          </a:p>
          <a:p>
            <a:r>
              <a:rPr lang="en-US" sz="2000" i="1" dirty="0"/>
              <a:t>Predictions by each of the original models for each of the evaluation environments.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59" t="31287" r="58861" b="29092"/>
          <a:stretch/>
        </p:blipFill>
        <p:spPr>
          <a:xfrm>
            <a:off x="3491904" y="3231380"/>
            <a:ext cx="3486562" cy="3267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866" t="16750" r="29176" b="21199"/>
          <a:stretch/>
        </p:blipFill>
        <p:spPr>
          <a:xfrm>
            <a:off x="89014" y="-148590"/>
            <a:ext cx="5553644" cy="3232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079" t="34622" r="33556" b="26745"/>
          <a:stretch/>
        </p:blipFill>
        <p:spPr>
          <a:xfrm>
            <a:off x="509391" y="3377879"/>
            <a:ext cx="2779407" cy="2584964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B21E424-1BA4-9DD3-E59C-8C7CCA04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70" y="184785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6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8FEC0B1-B816-F8BF-D46F-55DFC97F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1978462"/>
            <a:ext cx="4876800" cy="487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109" y="836890"/>
            <a:ext cx="11097491" cy="32841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Crop models are </a:t>
            </a:r>
            <a:r>
              <a:rPr lang="en-US" sz="5400" b="1" dirty="0"/>
              <a:t>mathematical algorithms </a:t>
            </a:r>
            <a:r>
              <a:rPr lang="en-US" sz="5400" dirty="0"/>
              <a:t>that capture the quantitative information of agronomy </a:t>
            </a:r>
            <a:r>
              <a:rPr lang="en-US" sz="5400" b="1" dirty="0"/>
              <a:t>and physiology experiments </a:t>
            </a:r>
            <a:r>
              <a:rPr lang="en-US" sz="5400" dirty="0"/>
              <a:t>in a way that can explain and predict</a:t>
            </a:r>
            <a:r>
              <a:rPr lang="en-US" sz="5400" b="1" dirty="0"/>
              <a:t> </a:t>
            </a:r>
            <a:br>
              <a:rPr lang="en-US" sz="5400" b="1" dirty="0"/>
            </a:br>
            <a:r>
              <a:rPr lang="en-US" sz="5400" b="1" dirty="0"/>
              <a:t>crop growth and development</a:t>
            </a:r>
            <a:r>
              <a:rPr lang="en-US" sz="5400" dirty="0"/>
              <a:t>.</a:t>
            </a:r>
            <a:endParaRPr lang="es-AR" sz="5400" dirty="0"/>
          </a:p>
        </p:txBody>
      </p:sp>
    </p:spTree>
    <p:extLst>
      <p:ext uri="{BB962C8B-B14F-4D97-AF65-F5344CB8AC3E}">
        <p14:creationId xmlns:p14="http://schemas.microsoft.com/office/powerpoint/2010/main" val="3574471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of the predictive capacity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Independent data set!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more diverse the data available the more robust the calibration and validation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with Testing and Performance of the model (statistics)</a:t>
            </a:r>
          </a:p>
          <a:p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28913" y="2209427"/>
            <a:ext cx="6395977" cy="1661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“Validation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(or falsification if model application is beyond its limits) is the examination whether a model derived from analyses of some systems is </a:t>
            </a:r>
            <a:r>
              <a:rPr lang="en-US" b="1" i="1" dirty="0">
                <a:solidFill>
                  <a:schemeClr val="bg1"/>
                </a:solidFill>
              </a:rPr>
              <a:t>capable of describing other systems</a:t>
            </a:r>
            <a:r>
              <a:rPr lang="en-US" i="1" dirty="0">
                <a:solidFill>
                  <a:schemeClr val="bg1"/>
                </a:solidFill>
              </a:rPr>
              <a:t>, or simply, the test of a calibrated model against an independent data set that has not been used for calibration (De Wit, 1982).</a:t>
            </a:r>
            <a:r>
              <a:rPr lang="en-US" sz="2400" b="1" i="1" dirty="0">
                <a:solidFill>
                  <a:schemeClr val="bg1"/>
                </a:solidFill>
              </a:rPr>
              <a:t>”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675B96C7-A742-DE12-08F3-3AA86DDE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70" y="184785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08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43FBA77-C076-7499-C223-147C28C9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1978462"/>
            <a:ext cx="4876800" cy="48768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58143" y="900666"/>
            <a:ext cx="2529068" cy="711402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/>
              <a:t>Calibration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43156" y="1256367"/>
            <a:ext cx="92018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/>
          <p:cNvSpPr txBox="1">
            <a:spLocks/>
          </p:cNvSpPr>
          <p:nvPr/>
        </p:nvSpPr>
        <p:spPr>
          <a:xfrm>
            <a:off x="4319288" y="900666"/>
            <a:ext cx="2529068" cy="7114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/>
              <a:t>Validation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356" y="1579685"/>
            <a:ext cx="843793" cy="843793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Some concepts more…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02" y="1579684"/>
            <a:ext cx="843793" cy="84379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6672806" y="1206210"/>
            <a:ext cx="92018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 txBox="1">
            <a:spLocks/>
          </p:cNvSpPr>
          <p:nvPr/>
        </p:nvSpPr>
        <p:spPr>
          <a:xfrm>
            <a:off x="7880433" y="853545"/>
            <a:ext cx="2959258" cy="1145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/>
              <a:t>Applications of the model</a:t>
            </a:r>
            <a:endParaRPr lang="en-US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EA4F94-5A4A-F1C0-B3BB-4A1F9523163E}"/>
              </a:ext>
            </a:extLst>
          </p:cNvPr>
          <p:cNvSpPr txBox="1">
            <a:spLocks/>
          </p:cNvSpPr>
          <p:nvPr/>
        </p:nvSpPr>
        <p:spPr>
          <a:xfrm>
            <a:off x="116963" y="2562445"/>
            <a:ext cx="12191999" cy="411480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000" dirty="0" err="1"/>
              <a:t>Climate</a:t>
            </a:r>
            <a:r>
              <a:rPr lang="es-AR" sz="2000" dirty="0"/>
              <a:t> </a:t>
            </a:r>
            <a:r>
              <a:rPr lang="es-AR" sz="2000" dirty="0" err="1"/>
              <a:t>change</a:t>
            </a:r>
            <a:r>
              <a:rPr lang="es-AR" sz="2000" dirty="0"/>
              <a:t> </a:t>
            </a:r>
            <a:r>
              <a:rPr lang="es-AR" sz="2000" dirty="0" err="1"/>
              <a:t>impact</a:t>
            </a:r>
            <a:r>
              <a:rPr lang="es-AR" sz="2000" dirty="0"/>
              <a:t> </a:t>
            </a:r>
            <a:r>
              <a:rPr lang="es-AR" sz="2000" dirty="0" err="1"/>
              <a:t>assessment</a:t>
            </a:r>
            <a:r>
              <a:rPr lang="es-AR" sz="2000" dirty="0"/>
              <a:t> -  </a:t>
            </a:r>
            <a:r>
              <a:rPr lang="es-AR" sz="2000" dirty="0" err="1"/>
              <a:t>mitigation</a:t>
            </a:r>
            <a:r>
              <a:rPr lang="es-AR" sz="2000" dirty="0"/>
              <a:t> </a:t>
            </a:r>
          </a:p>
          <a:p>
            <a:r>
              <a:rPr lang="es-AR" sz="2000" dirty="0" err="1"/>
              <a:t>Cropping</a:t>
            </a:r>
            <a:r>
              <a:rPr lang="es-AR" sz="2000" dirty="0"/>
              <a:t> </a:t>
            </a:r>
            <a:r>
              <a:rPr lang="es-AR" sz="2000" dirty="0" err="1"/>
              <a:t>systems</a:t>
            </a:r>
            <a:r>
              <a:rPr lang="es-AR" sz="2000" dirty="0"/>
              <a:t> </a:t>
            </a:r>
            <a:r>
              <a:rPr lang="es-AR" sz="2000" dirty="0" err="1"/>
              <a:t>analysis</a:t>
            </a:r>
            <a:r>
              <a:rPr lang="es-AR" sz="2000" dirty="0"/>
              <a:t> (</a:t>
            </a:r>
            <a:r>
              <a:rPr lang="es-AR" sz="2000" dirty="0" err="1"/>
              <a:t>decision</a:t>
            </a:r>
            <a:r>
              <a:rPr lang="es-AR" sz="2000" dirty="0"/>
              <a:t> </a:t>
            </a:r>
            <a:r>
              <a:rPr lang="es-AR" sz="2000" dirty="0" err="1"/>
              <a:t>support</a:t>
            </a:r>
            <a:r>
              <a:rPr lang="es-AR" sz="2000" dirty="0"/>
              <a:t> </a:t>
            </a:r>
            <a:r>
              <a:rPr lang="es-AR" sz="2000" dirty="0" err="1"/>
              <a:t>systems</a:t>
            </a:r>
            <a:r>
              <a:rPr lang="es-AR" sz="2000" dirty="0"/>
              <a:t>, </a:t>
            </a:r>
            <a:r>
              <a:rPr lang="es-AR" sz="2000" dirty="0" err="1"/>
              <a:t>rotations</a:t>
            </a:r>
            <a:r>
              <a:rPr lang="es-AR" sz="2000" dirty="0"/>
              <a:t>, </a:t>
            </a:r>
            <a:r>
              <a:rPr lang="es-AR" sz="2000" dirty="0" err="1"/>
              <a:t>Intercropping</a:t>
            </a:r>
            <a:r>
              <a:rPr lang="es-AR" sz="2000" dirty="0"/>
              <a:t>)</a:t>
            </a:r>
          </a:p>
          <a:p>
            <a:r>
              <a:rPr lang="es-AR" sz="2000" dirty="0"/>
              <a:t>Dynamic </a:t>
            </a:r>
            <a:r>
              <a:rPr lang="es-AR" sz="2000" dirty="0" err="1"/>
              <a:t>simulation</a:t>
            </a:r>
            <a:r>
              <a:rPr lang="es-AR" sz="2000" dirty="0"/>
              <a:t> </a:t>
            </a:r>
            <a:r>
              <a:rPr lang="es-AR" sz="2000" dirty="0" err="1"/>
              <a:t>modeling</a:t>
            </a:r>
            <a:r>
              <a:rPr lang="es-AR" sz="2000" dirty="0"/>
              <a:t> (</a:t>
            </a:r>
            <a:r>
              <a:rPr lang="es-AR" sz="2000" dirty="0" err="1"/>
              <a:t>include</a:t>
            </a:r>
            <a:r>
              <a:rPr lang="es-AR" sz="2000" dirty="0"/>
              <a:t> </a:t>
            </a:r>
            <a:r>
              <a:rPr lang="es-AR" sz="2000" dirty="0" err="1"/>
              <a:t>economics</a:t>
            </a:r>
            <a:r>
              <a:rPr lang="es-AR" sz="2000" dirty="0"/>
              <a:t> and human </a:t>
            </a:r>
            <a:r>
              <a:rPr lang="es-AR" sz="2000" dirty="0" err="1"/>
              <a:t>behaviour</a:t>
            </a:r>
            <a:r>
              <a:rPr lang="es-AR" sz="2000" dirty="0"/>
              <a:t>)</a:t>
            </a:r>
          </a:p>
          <a:p>
            <a:r>
              <a:rPr lang="es-AR" sz="2000" dirty="0" err="1"/>
              <a:t>Phenotype</a:t>
            </a:r>
            <a:r>
              <a:rPr lang="es-AR" sz="2000" dirty="0"/>
              <a:t> </a:t>
            </a:r>
            <a:r>
              <a:rPr lang="es-AR" sz="2000" dirty="0" err="1"/>
              <a:t>simulations</a:t>
            </a:r>
            <a:r>
              <a:rPr lang="es-AR" sz="2000" dirty="0"/>
              <a:t> – </a:t>
            </a:r>
            <a:r>
              <a:rPr lang="es-AR" sz="2000" dirty="0" err="1"/>
              <a:t>Breeding</a:t>
            </a:r>
            <a:r>
              <a:rPr lang="es-AR" sz="2000" dirty="0"/>
              <a:t> -  </a:t>
            </a:r>
            <a:r>
              <a:rPr lang="es-AR" sz="2000" dirty="0" err="1"/>
              <a:t>GxE</a:t>
            </a:r>
            <a:r>
              <a:rPr lang="es-AR" sz="2000" dirty="0"/>
              <a:t> – </a:t>
            </a:r>
            <a:r>
              <a:rPr lang="es-AR" sz="2000" dirty="0" err="1"/>
              <a:t>quantitative</a:t>
            </a:r>
            <a:r>
              <a:rPr lang="es-AR" sz="2000" dirty="0"/>
              <a:t> loci </a:t>
            </a:r>
            <a:r>
              <a:rPr lang="es-AR" sz="2000" dirty="0" err="1"/>
              <a:t>representations</a:t>
            </a:r>
            <a:r>
              <a:rPr lang="es-AR" sz="2000" dirty="0"/>
              <a:t> – </a:t>
            </a:r>
            <a:r>
              <a:rPr lang="es-AR" sz="2000" dirty="0" err="1"/>
              <a:t>what</a:t>
            </a:r>
            <a:r>
              <a:rPr lang="es-AR" sz="2000" dirty="0"/>
              <a:t> </a:t>
            </a:r>
            <a:r>
              <a:rPr lang="es-AR" sz="2000" dirty="0" err="1"/>
              <a:t>if</a:t>
            </a:r>
            <a:r>
              <a:rPr lang="es-AR" sz="2000" dirty="0"/>
              <a:t> </a:t>
            </a:r>
          </a:p>
          <a:p>
            <a:r>
              <a:rPr lang="es-AR" sz="2000" dirty="0" err="1"/>
              <a:t>Simulated</a:t>
            </a:r>
            <a:r>
              <a:rPr lang="es-AR" sz="2000" dirty="0"/>
              <a:t> </a:t>
            </a:r>
            <a:r>
              <a:rPr lang="es-AR" sz="2000" dirty="0" err="1"/>
              <a:t>yield</a:t>
            </a:r>
            <a:r>
              <a:rPr lang="es-AR" sz="2000" dirty="0"/>
              <a:t> gaps and </a:t>
            </a:r>
            <a:r>
              <a:rPr lang="es-AR" sz="2000" dirty="0" err="1"/>
              <a:t>potentials</a:t>
            </a:r>
            <a:endParaRPr lang="es-AR" sz="2000" dirty="0"/>
          </a:p>
          <a:p>
            <a:r>
              <a:rPr lang="es-AR" sz="2000" dirty="0" err="1"/>
              <a:t>Yield</a:t>
            </a:r>
            <a:r>
              <a:rPr lang="es-AR" sz="2000" dirty="0"/>
              <a:t> </a:t>
            </a:r>
            <a:r>
              <a:rPr lang="es-AR" sz="2000" dirty="0" err="1"/>
              <a:t>forecasting</a:t>
            </a:r>
            <a:endParaRPr lang="es-AR" sz="2000" dirty="0"/>
          </a:p>
          <a:p>
            <a:r>
              <a:rPr lang="en-US" sz="2000" dirty="0"/>
              <a:t>Linking with remote sensing tools</a:t>
            </a:r>
          </a:p>
          <a:p>
            <a:r>
              <a:rPr lang="en-US" sz="2000" dirty="0"/>
              <a:t>Linking with </a:t>
            </a:r>
            <a:r>
              <a:rPr lang="es-AR" sz="2000" dirty="0"/>
              <a:t>3-D </a:t>
            </a:r>
            <a:r>
              <a:rPr lang="es-AR" sz="2000" dirty="0" err="1"/>
              <a:t>Crop</a:t>
            </a:r>
            <a:r>
              <a:rPr lang="es-AR" sz="2000" dirty="0"/>
              <a:t> </a:t>
            </a:r>
            <a:r>
              <a:rPr lang="es-AR" sz="2000" dirty="0" err="1"/>
              <a:t>Models</a:t>
            </a:r>
            <a:endParaRPr lang="es-AR" sz="2000" dirty="0"/>
          </a:p>
          <a:p>
            <a:r>
              <a:rPr lang="en-US" sz="2000" dirty="0"/>
              <a:t>Environment characterization, description of </a:t>
            </a:r>
            <a:r>
              <a:rPr lang="es-AR" sz="2000" dirty="0" err="1"/>
              <a:t>Seasonal</a:t>
            </a:r>
            <a:r>
              <a:rPr lang="es-AR" sz="2000" dirty="0"/>
              <a:t> </a:t>
            </a:r>
            <a:r>
              <a:rPr lang="es-AR" sz="2000" dirty="0" err="1"/>
              <a:t>Variability</a:t>
            </a:r>
            <a:r>
              <a:rPr lang="es-AR" sz="2000" dirty="0"/>
              <a:t> and </a:t>
            </a:r>
            <a:r>
              <a:rPr lang="es-AR" sz="2000" dirty="0" err="1"/>
              <a:t>Spatial</a:t>
            </a:r>
            <a:r>
              <a:rPr lang="es-AR" sz="2000" dirty="0"/>
              <a:t> </a:t>
            </a:r>
            <a:r>
              <a:rPr lang="es-AR" sz="2000" dirty="0" err="1"/>
              <a:t>Variability</a:t>
            </a:r>
            <a:endParaRPr lang="es-AR" sz="2000" dirty="0"/>
          </a:p>
          <a:p>
            <a:r>
              <a:rPr lang="es-AR" sz="2000" dirty="0"/>
              <a:t>Natural </a:t>
            </a:r>
            <a:r>
              <a:rPr lang="es-AR" sz="2000" dirty="0" err="1"/>
              <a:t>Resources</a:t>
            </a:r>
            <a:r>
              <a:rPr lang="es-AR" sz="2000" dirty="0"/>
              <a:t> Management (C </a:t>
            </a:r>
            <a:r>
              <a:rPr lang="es-AR" sz="2000" dirty="0" err="1"/>
              <a:t>cycle</a:t>
            </a:r>
            <a:r>
              <a:rPr lang="es-AR" sz="2000" dirty="0"/>
              <a:t>, </a:t>
            </a:r>
            <a:r>
              <a:rPr lang="es-AR" sz="2000" dirty="0" err="1"/>
              <a:t>soil</a:t>
            </a:r>
            <a:r>
              <a:rPr lang="es-AR" sz="2000" dirty="0"/>
              <a:t> </a:t>
            </a:r>
            <a:r>
              <a:rPr lang="es-AR" sz="2000" dirty="0" err="1"/>
              <a:t>degradation</a:t>
            </a:r>
            <a:r>
              <a:rPr lang="es-AR" sz="2000" dirty="0"/>
              <a:t>, N </a:t>
            </a:r>
            <a:r>
              <a:rPr lang="es-AR" sz="2000" dirty="0" err="1"/>
              <a:t>leaching</a:t>
            </a:r>
            <a:r>
              <a:rPr lang="es-AR" sz="2000" dirty="0"/>
              <a:t>, </a:t>
            </a:r>
            <a:r>
              <a:rPr lang="es-AR" sz="2000" dirty="0" err="1"/>
              <a:t>soil</a:t>
            </a:r>
            <a:r>
              <a:rPr lang="es-AR" sz="2000" dirty="0"/>
              <a:t> </a:t>
            </a:r>
            <a:r>
              <a:rPr lang="es-AR" sz="2000" dirty="0" err="1"/>
              <a:t>salinization</a:t>
            </a:r>
            <a:r>
              <a:rPr lang="es-AR" sz="2000" dirty="0"/>
              <a:t>, </a:t>
            </a:r>
            <a:r>
              <a:rPr lang="es-AR" sz="2000" dirty="0" err="1"/>
              <a:t>acidification</a:t>
            </a:r>
            <a:r>
              <a:rPr lang="es-AR" sz="2000" dirty="0"/>
              <a:t> , </a:t>
            </a:r>
            <a:r>
              <a:rPr lang="es-AR" sz="2000" dirty="0" err="1"/>
              <a:t>compaction</a:t>
            </a:r>
            <a:r>
              <a:rPr lang="es-AR" sz="2000" dirty="0"/>
              <a:t> </a:t>
            </a:r>
            <a:r>
              <a:rPr lang="es-AR" sz="2000" dirty="0" err="1"/>
              <a:t>erosion</a:t>
            </a:r>
            <a:r>
              <a:rPr lang="es-AR" sz="2000" dirty="0"/>
              <a:t>) </a:t>
            </a:r>
            <a:r>
              <a:rPr lang="es-AR" sz="2000" dirty="0" err="1"/>
              <a:t>integration</a:t>
            </a:r>
            <a:r>
              <a:rPr lang="es-AR" sz="2000" dirty="0"/>
              <a:t> </a:t>
            </a:r>
            <a:r>
              <a:rPr lang="es-AR" sz="2000" dirty="0" err="1"/>
              <a:t>of</a:t>
            </a:r>
            <a:r>
              <a:rPr lang="es-AR" sz="2000" dirty="0"/>
              <a:t> </a:t>
            </a:r>
            <a:r>
              <a:rPr lang="es-AR" sz="2000" dirty="0" err="1"/>
              <a:t>models</a:t>
            </a:r>
            <a:r>
              <a:rPr lang="es-AR" sz="2000" dirty="0"/>
              <a:t> variables</a:t>
            </a:r>
          </a:p>
        </p:txBody>
      </p:sp>
    </p:spTree>
    <p:extLst>
      <p:ext uri="{BB962C8B-B14F-4D97-AF65-F5344CB8AC3E}">
        <p14:creationId xmlns:p14="http://schemas.microsoft.com/office/powerpoint/2010/main" val="57207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  <p:bldP spid="14" grpId="0"/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587" y="1309962"/>
            <a:ext cx="11652825" cy="82296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chemeClr val="bg1"/>
                </a:solidFill>
              </a:rPr>
              <a:t>Golomb</a:t>
            </a:r>
            <a:r>
              <a:rPr lang="en-US" sz="2400" i="1" dirty="0">
                <a:solidFill>
                  <a:schemeClr val="bg1"/>
                </a:solidFill>
              </a:rPr>
              <a:t> (1971): “Confusing models with reality is like to go to a restaurant and eating the menu”.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6DD3-F661-3120-5DE7-FEC6AEFF3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2959839" y="2965304"/>
            <a:ext cx="5695064" cy="35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-13250" y="1362635"/>
            <a:ext cx="12205250" cy="860613"/>
          </a:xfrm>
        </p:spPr>
        <p:txBody>
          <a:bodyPr/>
          <a:lstStyle/>
          <a:p>
            <a:r>
              <a:rPr lang="en-US" dirty="0"/>
              <a:t>Thanks, and let’s do some exercises!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0" y="6242251"/>
            <a:ext cx="12205250" cy="615749"/>
          </a:xfrm>
          <a:prstGeom prst="rect">
            <a:avLst/>
          </a:prstGeom>
        </p:spPr>
      </p:pic>
      <p:pic>
        <p:nvPicPr>
          <p:cNvPr id="9" name="Picture Placeholder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5785" r="125" b="66900"/>
          <a:stretch/>
        </p:blipFill>
        <p:spPr>
          <a:xfrm>
            <a:off x="0" y="2428390"/>
            <a:ext cx="12205250" cy="25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78B3ED9-46C0-BEF6-1C14-C087B1CAF3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1981200"/>
            <a:ext cx="4876800" cy="487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703137"/>
            <a:ext cx="11902440" cy="1325563"/>
          </a:xfrm>
        </p:spPr>
        <p:txBody>
          <a:bodyPr/>
          <a:lstStyle/>
          <a:p>
            <a:pPr algn="r"/>
            <a:r>
              <a:rPr lang="en-US" dirty="0"/>
              <a:t>Extrapolate data beyond field experimentations</a:t>
            </a:r>
            <a:endParaRPr lang="es-A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A245E1-2620-363B-DE51-D0A4FAB1523B}"/>
              </a:ext>
            </a:extLst>
          </p:cNvPr>
          <p:cNvSpPr txBox="1">
            <a:spLocks/>
          </p:cNvSpPr>
          <p:nvPr/>
        </p:nvSpPr>
        <p:spPr>
          <a:xfrm>
            <a:off x="0" y="2103437"/>
            <a:ext cx="12108180" cy="132556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They can simulate many seasons, locations, treatments, and scenarios in a few minutes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22435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EF92824-9905-6ABF-75F0-15F8BCA288BC}"/>
              </a:ext>
            </a:extLst>
          </p:cNvPr>
          <p:cNvSpPr/>
          <p:nvPr/>
        </p:nvSpPr>
        <p:spPr>
          <a:xfrm>
            <a:off x="1424764" y="606051"/>
            <a:ext cx="2235077" cy="14712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CC8506-08FD-EFED-2F38-707FF90B5E30}"/>
              </a:ext>
            </a:extLst>
          </p:cNvPr>
          <p:cNvSpPr/>
          <p:nvPr/>
        </p:nvSpPr>
        <p:spPr>
          <a:xfrm>
            <a:off x="4479851" y="606051"/>
            <a:ext cx="2235077" cy="14712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125DE5-9003-2C5D-6291-F4EB248C3474}"/>
              </a:ext>
            </a:extLst>
          </p:cNvPr>
          <p:cNvSpPr/>
          <p:nvPr/>
        </p:nvSpPr>
        <p:spPr>
          <a:xfrm>
            <a:off x="7534940" y="606051"/>
            <a:ext cx="2235077" cy="1471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Outputs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8E40E8-18AA-CA6C-C5FB-2B975F1380D8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659841" y="1341693"/>
            <a:ext cx="820010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C513CA-A268-5355-FB57-C95E991288E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6714928" y="1341693"/>
            <a:ext cx="820012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1C9B61C-41E4-0BFA-8A5A-3385475473B0}"/>
              </a:ext>
            </a:extLst>
          </p:cNvPr>
          <p:cNvSpPr/>
          <p:nvPr/>
        </p:nvSpPr>
        <p:spPr>
          <a:xfrm>
            <a:off x="1424764" y="606051"/>
            <a:ext cx="2235077" cy="14712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Inputs</a:t>
            </a:r>
          </a:p>
          <a:p>
            <a:r>
              <a:rPr lang="en-US" sz="1600" dirty="0"/>
              <a:t>Weather</a:t>
            </a:r>
          </a:p>
          <a:p>
            <a:r>
              <a:rPr lang="en-US" sz="1600" dirty="0"/>
              <a:t>Soil </a:t>
            </a:r>
          </a:p>
          <a:p>
            <a:r>
              <a:rPr lang="en-US" sz="1600" dirty="0"/>
              <a:t>Genotype</a:t>
            </a:r>
          </a:p>
          <a:p>
            <a:r>
              <a:rPr lang="en-US" sz="1600" dirty="0"/>
              <a:t>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BAF30-8B2A-EE45-246E-369FFF88C167}"/>
              </a:ext>
            </a:extLst>
          </p:cNvPr>
          <p:cNvSpPr/>
          <p:nvPr/>
        </p:nvSpPr>
        <p:spPr>
          <a:xfrm>
            <a:off x="4479852" y="606051"/>
            <a:ext cx="2235077" cy="14712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  <a:p>
            <a:r>
              <a:rPr lang="en-US" sz="1600" dirty="0"/>
              <a:t>Crop process</a:t>
            </a:r>
          </a:p>
          <a:p>
            <a:r>
              <a:rPr lang="en-US" sz="1600" dirty="0"/>
              <a:t>Soil process </a:t>
            </a:r>
          </a:p>
          <a:p>
            <a:endParaRPr lang="en-US" sz="1600" b="1" dirty="0"/>
          </a:p>
          <a:p>
            <a:endParaRPr lang="en-US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E64B9-8BB2-A4EB-53E8-D505899A0E1B}"/>
              </a:ext>
            </a:extLst>
          </p:cNvPr>
          <p:cNvSpPr/>
          <p:nvPr/>
        </p:nvSpPr>
        <p:spPr>
          <a:xfrm>
            <a:off x="7534940" y="606051"/>
            <a:ext cx="2235077" cy="1471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Outputs</a:t>
            </a:r>
          </a:p>
          <a:p>
            <a:r>
              <a:rPr lang="en-US" sz="1600" dirty="0">
                <a:solidFill>
                  <a:schemeClr val="tx2"/>
                </a:solidFill>
              </a:rPr>
              <a:t>Crop attributes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Soil attributes</a:t>
            </a: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36677A-0D02-9307-2923-BE6257953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5" r="2781" b="32560"/>
          <a:stretch/>
        </p:blipFill>
        <p:spPr bwMode="auto">
          <a:xfrm>
            <a:off x="7816985" y="4515106"/>
            <a:ext cx="3906064" cy="20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3ACEEC-8C23-0B78-6FA5-B87736186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3" y="2927910"/>
            <a:ext cx="3810000" cy="1200150"/>
          </a:xfrm>
          <a:prstGeom prst="rect">
            <a:avLst/>
          </a:prstGeom>
        </p:spPr>
      </p:pic>
      <p:pic>
        <p:nvPicPr>
          <p:cNvPr id="1028" name="Picture 4" descr="Welcome to the WOFOST system description — WOFOST system description  documentation">
            <a:extLst>
              <a:ext uri="{FF2B5EF4-FFF2-40B4-BE49-F238E27FC236}">
                <a16:creationId xmlns:a16="http://schemas.microsoft.com/office/drawing/2014/main" id="{4C5B4B15-BEC5-9DDD-98A0-7BAE1630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68" y="2900663"/>
            <a:ext cx="1781766" cy="12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quaCrop Plug-in program Reference manual">
            <a:extLst>
              <a:ext uri="{FF2B5EF4-FFF2-40B4-BE49-F238E27FC236}">
                <a16:creationId xmlns:a16="http://schemas.microsoft.com/office/drawing/2014/main" id="{75B49563-7B44-CB52-D42C-5C2E1658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67" y="2718034"/>
            <a:ext cx="1321677" cy="16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PIC/APEX | EPIC &amp; APEX Models">
            <a:extLst>
              <a:ext uri="{FF2B5EF4-FFF2-40B4-BE49-F238E27FC236}">
                <a16:creationId xmlns:a16="http://schemas.microsoft.com/office/drawing/2014/main" id="{35F31942-1565-FF35-4C64-EC91001F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44" y="4999213"/>
            <a:ext cx="28575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67779C-408A-ECDE-2B37-41CABAD36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878" y="4846429"/>
            <a:ext cx="1667645" cy="1667645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FF69A51-4122-1A0E-B1B2-50B9F05F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488" y="3120790"/>
            <a:ext cx="2214561" cy="81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8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" grpId="0" animBg="1"/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44414469"/>
              </p:ext>
            </p:extLst>
          </p:nvPr>
        </p:nvGraphicFramePr>
        <p:xfrm>
          <a:off x="1634670" y="334236"/>
          <a:ext cx="447765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 Placeholder 4"/>
          <p:cNvSpPr txBox="1">
            <a:spLocks/>
          </p:cNvSpPr>
          <p:nvPr/>
        </p:nvSpPr>
        <p:spPr>
          <a:xfrm>
            <a:off x="7376159" y="327704"/>
            <a:ext cx="4321357" cy="6002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Soil parameters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21635B0-143A-2816-9512-146DEDAAD86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37" y="235812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4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83DA818-BEDB-1E99-6293-5B185CD50E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37" y="2358124"/>
            <a:ext cx="4876800" cy="487680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44414469"/>
              </p:ext>
            </p:extLst>
          </p:nvPr>
        </p:nvGraphicFramePr>
        <p:xfrm>
          <a:off x="1634670" y="334236"/>
          <a:ext cx="447765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 Placeholder 4"/>
          <p:cNvSpPr txBox="1">
            <a:spLocks/>
          </p:cNvSpPr>
          <p:nvPr/>
        </p:nvSpPr>
        <p:spPr>
          <a:xfrm>
            <a:off x="7376159" y="327704"/>
            <a:ext cx="4321357" cy="6002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ln>
                  <a:noFill/>
                </a:ln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Soil parameters</a:t>
            </a:r>
          </a:p>
          <a:p>
            <a:r>
              <a:rPr lang="en-US" sz="2000" dirty="0"/>
              <a:t>Bulk density,</a:t>
            </a:r>
          </a:p>
          <a:p>
            <a:r>
              <a:rPr lang="en-US" sz="2000" dirty="0"/>
              <a:t>Wilting point</a:t>
            </a:r>
          </a:p>
          <a:p>
            <a:r>
              <a:rPr lang="en-US" sz="2000" dirty="0"/>
              <a:t>Field capacity</a:t>
            </a:r>
          </a:p>
          <a:p>
            <a:r>
              <a:rPr lang="en-US" sz="2000" dirty="0"/>
              <a:t>SAT</a:t>
            </a:r>
          </a:p>
          <a:p>
            <a:r>
              <a:rPr lang="en-US" sz="2000" dirty="0"/>
              <a:t>KL</a:t>
            </a:r>
          </a:p>
          <a:p>
            <a:r>
              <a:rPr lang="en-US" sz="2000" dirty="0"/>
              <a:t>XF</a:t>
            </a:r>
          </a:p>
          <a:p>
            <a:r>
              <a:rPr lang="en-US" sz="2000" dirty="0"/>
              <a:t>SWCON</a:t>
            </a:r>
          </a:p>
          <a:p>
            <a:r>
              <a:rPr lang="en-US" sz="2000" dirty="0"/>
              <a:t>Organic Carbon</a:t>
            </a:r>
          </a:p>
          <a:p>
            <a:r>
              <a:rPr lang="en-US" sz="2000" dirty="0"/>
              <a:t>Labile portion of OC</a:t>
            </a:r>
          </a:p>
          <a:p>
            <a:r>
              <a:rPr lang="en-US" sz="2000" dirty="0"/>
              <a:t>Inert portion of OC</a:t>
            </a:r>
          </a:p>
          <a:p>
            <a:r>
              <a:rPr lang="en-US" sz="2000" dirty="0"/>
              <a:t>pH</a:t>
            </a:r>
          </a:p>
          <a:p>
            <a:r>
              <a:rPr lang="en-US" sz="2000" dirty="0"/>
              <a:t>Texture</a:t>
            </a:r>
          </a:p>
          <a:p>
            <a:r>
              <a:rPr lang="en-US" sz="2000" dirty="0"/>
              <a:t>Initial water (% / mm)</a:t>
            </a:r>
          </a:p>
          <a:p>
            <a:r>
              <a:rPr lang="en-US" sz="2000" dirty="0"/>
              <a:t>Initial NO3 and NH4 (kg/ha)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7139939" y="792480"/>
            <a:ext cx="236220" cy="2232660"/>
          </a:xfrm>
          <a:prstGeom prst="lef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7139939" y="3218829"/>
            <a:ext cx="236220" cy="293991"/>
          </a:xfrm>
          <a:prstGeom prst="lef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7227568" y="3619456"/>
            <a:ext cx="148591" cy="1158284"/>
          </a:xfrm>
          <a:prstGeom prst="lef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985760" y="2590801"/>
            <a:ext cx="840062" cy="327660"/>
            <a:chOff x="1094931" y="4780633"/>
            <a:chExt cx="2542725" cy="637323"/>
          </a:xfrm>
        </p:grpSpPr>
        <p:sp>
          <p:nvSpPr>
            <p:cNvPr id="15" name="Rounded Rectangle 14"/>
            <p:cNvSpPr/>
            <p:nvPr/>
          </p:nvSpPr>
          <p:spPr>
            <a:xfrm>
              <a:off x="1094931" y="4780633"/>
              <a:ext cx="2542725" cy="6373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ounded Rectangle 4"/>
            <p:cNvSpPr txBox="1"/>
            <p:nvPr/>
          </p:nvSpPr>
          <p:spPr>
            <a:xfrm>
              <a:off x="1113598" y="4799300"/>
              <a:ext cx="2505391" cy="5999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625" tIns="31750" rIns="47625" bIns="317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/>
                <a:t>Crop</a:t>
              </a:r>
            </a:p>
          </p:txBody>
        </p:sp>
      </p:grpSp>
      <p:sp>
        <p:nvSpPr>
          <p:cNvPr id="17" name="Left Brace 16"/>
          <p:cNvSpPr/>
          <p:nvPr/>
        </p:nvSpPr>
        <p:spPr>
          <a:xfrm>
            <a:off x="7227568" y="5669280"/>
            <a:ext cx="148591" cy="660762"/>
          </a:xfrm>
          <a:prstGeom prst="lef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>
            <a:off x="7227568" y="4899616"/>
            <a:ext cx="148591" cy="602024"/>
          </a:xfrm>
          <a:prstGeom prst="lef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F0A39F2-A028-EA0D-9C85-7E879100AB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7" y="1553369"/>
            <a:ext cx="4876800" cy="487680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85028087"/>
              </p:ext>
            </p:extLst>
          </p:nvPr>
        </p:nvGraphicFramePr>
        <p:xfrm>
          <a:off x="1634671" y="334237"/>
          <a:ext cx="3272609" cy="33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22A6D18-6C8D-802D-F9C5-09BD94D7932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84722" y="427831"/>
            <a:ext cx="4383088" cy="6002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Daily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can’t  have missing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units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Latitude is also a requirement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 variables can be added, but it will not be used in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you are building you own weather file it is important to check that the values are reasonable! </a:t>
            </a:r>
          </a:p>
        </p:txBody>
      </p:sp>
    </p:spTree>
    <p:extLst>
      <p:ext uri="{BB962C8B-B14F-4D97-AF65-F5344CB8AC3E}">
        <p14:creationId xmlns:p14="http://schemas.microsoft.com/office/powerpoint/2010/main" val="234464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52DE296-A20B-7F19-6483-BE192F6FA7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7" y="1553369"/>
            <a:ext cx="4876800" cy="48768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7281772" y="427830"/>
            <a:ext cx="4383088" cy="6002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Daily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can’t  have missing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units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Latitude is also a requirement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 variables can be added, but it will not be used in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you are building you own weather file it is important to check that the values are reasonable!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693920" y="1295400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93920" y="2006600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93920" y="2717800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3920" y="3428999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48967" y="1064567"/>
            <a:ext cx="75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err="1"/>
              <a:t>o</a:t>
            </a:r>
            <a:r>
              <a:rPr lang="en-US" sz="2400" dirty="0" err="1"/>
              <a:t>C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5248967" y="1775767"/>
            <a:ext cx="75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err="1"/>
              <a:t>o</a:t>
            </a:r>
            <a:r>
              <a:rPr lang="en-US" sz="2400" dirty="0" err="1"/>
              <a:t>C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248967" y="2486967"/>
            <a:ext cx="75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67299" y="3198166"/>
            <a:ext cx="111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MJ/m</a:t>
            </a:r>
            <a:r>
              <a:rPr lang="en-US" sz="2400" baseline="30000" dirty="0"/>
              <a:t>2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98710E0-B6D1-4228-F3C3-D33ACF9988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448118"/>
              </p:ext>
            </p:extLst>
          </p:nvPr>
        </p:nvGraphicFramePr>
        <p:xfrm>
          <a:off x="1634671" y="334237"/>
          <a:ext cx="3272609" cy="33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687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55" y="1294321"/>
            <a:ext cx="8711661" cy="426935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3B4B92-42B8-9CB0-D4C5-1506FA66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95272466"/>
      </p:ext>
    </p:extLst>
  </p:cSld>
  <p:clrMapOvr>
    <a:masterClrMapping/>
  </p:clrMapOvr>
</p:sld>
</file>

<file path=ppt/theme/theme1.xml><?xml version="1.0" encoding="utf-8"?>
<a:theme xmlns:a="http://schemas.openxmlformats.org/drawingml/2006/main" name="tech">
  <a:themeElements>
    <a:clrScheme name="Ciampitti_Lab">
      <a:dk1>
        <a:srgbClr val="124F4D"/>
      </a:dk1>
      <a:lt1>
        <a:srgbClr val="FFFFFF"/>
      </a:lt1>
      <a:dk2>
        <a:srgbClr val="004245"/>
      </a:dk2>
      <a:lt2>
        <a:srgbClr val="FFFDF6"/>
      </a:lt2>
      <a:accent1>
        <a:srgbClr val="0F3B3B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88483"/>
      </a:accent6>
      <a:hlink>
        <a:srgbClr val="339FAD"/>
      </a:hlink>
      <a:folHlink>
        <a:srgbClr val="747B1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9BE62BB4-DC20-9149-98AE-C83687F804C0}" vid="{6878AD02-564F-634F-8593-B6EEA6C7F8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CiampittiLab_Template-2021</Template>
  <TotalTime>15080</TotalTime>
  <Words>717</Words>
  <Application>Microsoft Office PowerPoint</Application>
  <PresentationFormat>Widescreen</PresentationFormat>
  <Paragraphs>195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tech</vt:lpstr>
      <vt:lpstr>APSIM in the Statasaurus Workshop</vt:lpstr>
      <vt:lpstr>Crop models are mathematical algorithms that capture the quantitative information of agronomy and physiology experiments in a way that can explain and predict  crop growth and development.</vt:lpstr>
      <vt:lpstr>Extrapolate data beyond field experimentations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Concepts</vt:lpstr>
      <vt:lpstr>PowerPoint Presentation</vt:lpstr>
      <vt:lpstr>PowerPoint Presentation</vt:lpstr>
      <vt:lpstr>Some concepts more…</vt:lpstr>
      <vt:lpstr>PowerPoint Presentation</vt:lpstr>
      <vt:lpstr>Thanks, and let’s do some exercises!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Julia Paula Carcedo</dc:creator>
  <cp:lastModifiedBy>ana carcedo</cp:lastModifiedBy>
  <cp:revision>120</cp:revision>
  <dcterms:created xsi:type="dcterms:W3CDTF">2021-09-16T19:00:19Z</dcterms:created>
  <dcterms:modified xsi:type="dcterms:W3CDTF">2022-10-10T06:13:33Z</dcterms:modified>
</cp:coreProperties>
</file>